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89" r:id="rId3"/>
    <p:sldId id="391" r:id="rId4"/>
    <p:sldId id="390" r:id="rId5"/>
    <p:sldId id="319" r:id="rId6"/>
    <p:sldId id="321" r:id="rId7"/>
    <p:sldId id="323" r:id="rId8"/>
    <p:sldId id="322" r:id="rId9"/>
    <p:sldId id="324" r:id="rId10"/>
    <p:sldId id="320" r:id="rId11"/>
    <p:sldId id="256" r:id="rId12"/>
    <p:sldId id="257" r:id="rId13"/>
    <p:sldId id="307" r:id="rId14"/>
    <p:sldId id="258" r:id="rId15"/>
    <p:sldId id="259" r:id="rId16"/>
    <p:sldId id="261" r:id="rId17"/>
    <p:sldId id="262" r:id="rId18"/>
    <p:sldId id="260" r:id="rId19"/>
    <p:sldId id="268" r:id="rId20"/>
    <p:sldId id="308" r:id="rId21"/>
    <p:sldId id="309" r:id="rId22"/>
    <p:sldId id="269" r:id="rId23"/>
    <p:sldId id="271" r:id="rId24"/>
    <p:sldId id="270" r:id="rId25"/>
    <p:sldId id="312" r:id="rId26"/>
    <p:sldId id="313" r:id="rId27"/>
    <p:sldId id="314" r:id="rId28"/>
    <p:sldId id="315" r:id="rId29"/>
    <p:sldId id="318" r:id="rId30"/>
    <p:sldId id="316" r:id="rId31"/>
    <p:sldId id="317" r:id="rId32"/>
    <p:sldId id="272" r:id="rId33"/>
    <p:sldId id="328" r:id="rId34"/>
    <p:sldId id="273" r:id="rId35"/>
    <p:sldId id="274" r:id="rId36"/>
    <p:sldId id="275" r:id="rId37"/>
    <p:sldId id="276" r:id="rId38"/>
    <p:sldId id="311" r:id="rId39"/>
    <p:sldId id="381" r:id="rId40"/>
    <p:sldId id="277" r:id="rId41"/>
    <p:sldId id="278" r:id="rId42"/>
    <p:sldId id="279" r:id="rId43"/>
    <p:sldId id="280" r:id="rId44"/>
    <p:sldId id="281" r:id="rId45"/>
    <p:sldId id="388" r:id="rId46"/>
    <p:sldId id="282" r:id="rId47"/>
    <p:sldId id="347" r:id="rId48"/>
    <p:sldId id="348" r:id="rId49"/>
    <p:sldId id="376" r:id="rId50"/>
    <p:sldId id="379" r:id="rId51"/>
    <p:sldId id="382" r:id="rId52"/>
    <p:sldId id="383" r:id="rId53"/>
    <p:sldId id="384" r:id="rId54"/>
    <p:sldId id="386" r:id="rId55"/>
    <p:sldId id="385" r:id="rId56"/>
    <p:sldId id="387" r:id="rId57"/>
    <p:sldId id="325" r:id="rId58"/>
    <p:sldId id="326" r:id="rId59"/>
    <p:sldId id="283" r:id="rId60"/>
    <p:sldId id="284" r:id="rId61"/>
    <p:sldId id="285" r:id="rId62"/>
    <p:sldId id="286" r:id="rId63"/>
    <p:sldId id="287" r:id="rId64"/>
    <p:sldId id="327" r:id="rId65"/>
    <p:sldId id="288" r:id="rId66"/>
    <p:sldId id="289" r:id="rId67"/>
    <p:sldId id="290" r:id="rId68"/>
    <p:sldId id="291" r:id="rId69"/>
    <p:sldId id="292" r:id="rId70"/>
    <p:sldId id="293" r:id="rId71"/>
    <p:sldId id="294" r:id="rId72"/>
    <p:sldId id="295" r:id="rId73"/>
    <p:sldId id="296" r:id="rId74"/>
    <p:sldId id="329" r:id="rId75"/>
    <p:sldId id="298" r:id="rId76"/>
    <p:sldId id="299" r:id="rId77"/>
    <p:sldId id="330" r:id="rId78"/>
    <p:sldId id="331" r:id="rId79"/>
    <p:sldId id="300" r:id="rId80"/>
    <p:sldId id="301" r:id="rId81"/>
    <p:sldId id="302" r:id="rId82"/>
    <p:sldId id="303" r:id="rId83"/>
    <p:sldId id="297" r:id="rId84"/>
    <p:sldId id="304" r:id="rId85"/>
    <p:sldId id="305" r:id="rId86"/>
    <p:sldId id="332" r:id="rId87"/>
    <p:sldId id="333" r:id="rId88"/>
    <p:sldId id="334" r:id="rId89"/>
    <p:sldId id="335" r:id="rId90"/>
    <p:sldId id="336" r:id="rId91"/>
    <p:sldId id="345" r:id="rId92"/>
    <p:sldId id="338" r:id="rId93"/>
    <p:sldId id="346" r:id="rId94"/>
    <p:sldId id="337" r:id="rId95"/>
    <p:sldId id="339" r:id="rId96"/>
    <p:sldId id="340" r:id="rId97"/>
    <p:sldId id="341" r:id="rId98"/>
    <p:sldId id="342" r:id="rId99"/>
    <p:sldId id="349" r:id="rId100"/>
    <p:sldId id="343" r:id="rId101"/>
    <p:sldId id="344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51" r:id="rId111"/>
    <p:sldId id="366" r:id="rId112"/>
    <p:sldId id="352" r:id="rId113"/>
    <p:sldId id="367" r:id="rId114"/>
    <p:sldId id="350" r:id="rId115"/>
    <p:sldId id="353" r:id="rId116"/>
    <p:sldId id="354" r:id="rId117"/>
    <p:sldId id="355" r:id="rId118"/>
    <p:sldId id="356" r:id="rId119"/>
    <p:sldId id="357" r:id="rId120"/>
    <p:sldId id="358" r:id="rId121"/>
    <p:sldId id="359" r:id="rId1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81"/>
    <a:srgbClr val="FF8D37"/>
    <a:srgbClr val="E047FF"/>
    <a:srgbClr val="0EEFFA"/>
    <a:srgbClr val="FF3B49"/>
    <a:srgbClr val="FF3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68E28-5BC9-B248-6A12-BC2222424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FD1C8E-2626-7605-E6F0-E8928CD52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23419E-257E-851D-69CF-33A1E61A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E4A7D7-C99A-6110-CCC7-B6A65962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452B94-350D-70DE-49A4-3D8B53D3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79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27B79-D130-B5DA-13B3-0272EC2C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224CF10-80AB-A8FA-7FCD-A8B84FC05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3DB3CB-1D23-F345-EFCC-D8B5E2730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24EADA-1662-BA08-B7CA-E7736F865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39B0BD-96B9-5316-ED7F-C22004B5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29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D62CDD-1926-17BB-3D74-206499C63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C1045D1-053D-0D10-F4B3-C41A0AE1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EE4337-4E2D-66BA-D51D-D1137984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09F9F4-B767-F5DD-C441-C9F59C11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9035B3-1765-FD9D-3E75-6C5D86A72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15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AA9DF-BE16-001C-2069-78CE24C72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AE8847-40E9-0E5A-5210-5994D41DA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AEDC6D-197B-677E-78BD-D35253E6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63E535-0361-C24C-5952-0277ABA1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51EF01-A26F-EC75-AB38-86B772C3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274F8-1FD3-D706-D07E-D1FB9B43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30C7AE-5786-9A4C-47EC-992DAB5FE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CBD42C-8D0F-FC3A-EC38-A8A055ED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34284-7ABE-E720-263C-F6DFEF80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CF2BC3-B753-C5A0-DF0F-9ECF9D3B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24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EADC0-7433-2614-7E6D-EFB21EF0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D0543E-3FC2-B10E-B240-95873D20E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853CC74-6BDB-7914-94E3-DAC0A5692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D86E24-3E1E-E02C-47A5-58FEB312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E243EA-861C-4096-F024-C7A0220E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01C78A-8DDB-54F8-4D7C-E55FA8A3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25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8E492-FF87-8F16-0E16-C1975D13D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77B0A0-F243-E286-EAF6-7BA281377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1201F5-27D9-DE89-B173-E0B9CB35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AFFC0F-CA9E-1A99-F3DF-AD846A237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59A9759-9E49-9AC6-0B7B-D0D40B6E4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AEED566-D058-8CDF-31F4-A554A6D1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8BB3A6-51C5-AD71-C575-86F2859A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CEDFEAE-202C-C83E-720D-80E17C84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8987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55B48-E2D0-3C05-3048-A555AB25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CE82EED-42A7-73AF-18EF-F82971B35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5EF42DD-42CF-6B4F-AE51-D9B98FDF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673716-D178-D36F-F85D-FAA0CE25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86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91D888F-CF44-B378-7FC6-A21E46E6F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C66CB85-16E2-BCCD-C79A-E3D6C667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D8B40F-BE54-1EC1-A97A-8FBFE97A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64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573A0-6603-B442-F5C5-1336306D9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A7CDDD-CB6D-F389-3D93-AC72FCD65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3442E0-6254-829C-5D54-50ECF600D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FFDAA4-39BA-22B6-8557-6B91283D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381C7B-A2AF-770E-B877-5374D6E1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12DA0B-D71A-76B0-E27B-5C288012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74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A140B-DBE1-9947-BDC7-91145ECF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B4CDBF1-46BA-6253-402F-2CD74604EA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C18909-B9EE-EB81-B06F-E39933238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ED3B34-6093-4A9B-5C9B-4292930D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DFF1-CA89-CF85-AB37-8E10003E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3A4C91-47E7-B1D9-D78F-DD7294FD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23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36451CE-0598-5B25-4BA2-FC2ADDCB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2CF824-5AD1-DA9C-BC92-D8BCE065F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068DCA-FD31-D13B-231E-5CBA56AB8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F0F32-BD0F-44BC-A532-428EBDB0D45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4ED9D6-965C-D1E7-8A66-8C1C00DD9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2D5B15-9833-B727-ED74-E9F0D47C4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BC9A16-598A-4303-AAE8-8B718D102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43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E7764E-85B2-1B30-2CD9-7D4F234F9D89}"/>
              </a:ext>
            </a:extLst>
          </p:cNvPr>
          <p:cNvSpPr/>
          <p:nvPr/>
        </p:nvSpPr>
        <p:spPr>
          <a:xfrm>
            <a:off x="690113" y="1268083"/>
            <a:ext cx="360000" cy="360000"/>
          </a:xfrm>
          <a:prstGeom prst="roundRect">
            <a:avLst/>
          </a:prstGeom>
          <a:solidFill>
            <a:srgbClr val="0EE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4C2B61-F4B5-96B6-3F23-09BBA9285F21}"/>
              </a:ext>
            </a:extLst>
          </p:cNvPr>
          <p:cNvSpPr/>
          <p:nvPr/>
        </p:nvSpPr>
        <p:spPr>
          <a:xfrm>
            <a:off x="690113" y="2231366"/>
            <a:ext cx="360000" cy="360000"/>
          </a:xfrm>
          <a:prstGeom prst="roundRect">
            <a:avLst/>
          </a:prstGeom>
          <a:solidFill>
            <a:srgbClr val="E04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FE8091D-A4E9-75B4-433B-99BD62295778}"/>
              </a:ext>
            </a:extLst>
          </p:cNvPr>
          <p:cNvSpPr/>
          <p:nvPr/>
        </p:nvSpPr>
        <p:spPr>
          <a:xfrm>
            <a:off x="690113" y="3194649"/>
            <a:ext cx="360000" cy="360000"/>
          </a:xfrm>
          <a:prstGeom prst="roundRect">
            <a:avLst/>
          </a:prstGeom>
          <a:solidFill>
            <a:srgbClr val="FFF68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7B3339-BCA6-18A6-3FDF-80211D1B91D3}"/>
              </a:ext>
            </a:extLst>
          </p:cNvPr>
          <p:cNvSpPr txBox="1"/>
          <p:nvPr/>
        </p:nvSpPr>
        <p:spPr>
          <a:xfrm>
            <a:off x="1134373" y="1268083"/>
            <a:ext cx="236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que fazer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1005AA-8E54-CE16-90D2-B5E38E68B3C8}"/>
              </a:ext>
            </a:extLst>
          </p:cNvPr>
          <p:cNvSpPr txBox="1"/>
          <p:nvPr/>
        </p:nvSpPr>
        <p:spPr>
          <a:xfrm>
            <a:off x="1134373" y="2231366"/>
            <a:ext cx="236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Ferramenta auxiliar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56F174-4CD9-EF52-B9D4-996A5C686549}"/>
              </a:ext>
            </a:extLst>
          </p:cNvPr>
          <p:cNvSpPr txBox="1"/>
          <p:nvPr/>
        </p:nvSpPr>
        <p:spPr>
          <a:xfrm>
            <a:off x="1134372" y="3194649"/>
            <a:ext cx="236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Opcional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CC0E250-2BAC-D098-26BD-FE4F9F45146C}"/>
              </a:ext>
            </a:extLst>
          </p:cNvPr>
          <p:cNvSpPr/>
          <p:nvPr/>
        </p:nvSpPr>
        <p:spPr>
          <a:xfrm>
            <a:off x="690112" y="4148600"/>
            <a:ext cx="360000" cy="360000"/>
          </a:xfrm>
          <a:prstGeom prst="roundRect">
            <a:avLst/>
          </a:prstGeom>
          <a:solidFill>
            <a:srgbClr val="FF8D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6A0BA3-32E8-EE49-6E30-23AE9DA35AE0}"/>
              </a:ext>
            </a:extLst>
          </p:cNvPr>
          <p:cNvSpPr txBox="1"/>
          <p:nvPr/>
        </p:nvSpPr>
        <p:spPr>
          <a:xfrm>
            <a:off x="1134372" y="4148600"/>
            <a:ext cx="541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Atenção ou verificar se está semelhante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6ED4A2-54D5-FA1C-7485-4089E4122062}"/>
              </a:ext>
            </a:extLst>
          </p:cNvPr>
          <p:cNvSpPr/>
          <p:nvPr/>
        </p:nvSpPr>
        <p:spPr>
          <a:xfrm>
            <a:off x="690112" y="5093219"/>
            <a:ext cx="360000" cy="360000"/>
          </a:xfrm>
          <a:prstGeom prst="roundRect">
            <a:avLst/>
          </a:prstGeom>
          <a:solidFill>
            <a:srgbClr val="FF3B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5A8C865-1ED7-9826-91BE-CB75F39D883E}"/>
              </a:ext>
            </a:extLst>
          </p:cNvPr>
          <p:cNvSpPr txBox="1"/>
          <p:nvPr/>
        </p:nvSpPr>
        <p:spPr>
          <a:xfrm>
            <a:off x="1134372" y="5093219"/>
            <a:ext cx="385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Erro ou conflito</a:t>
            </a:r>
          </a:p>
        </p:txBody>
      </p:sp>
    </p:spTree>
    <p:extLst>
      <p:ext uri="{BB962C8B-B14F-4D97-AF65-F5344CB8AC3E}">
        <p14:creationId xmlns:p14="http://schemas.microsoft.com/office/powerpoint/2010/main" val="4274778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845E07-21AC-FA3A-E888-7C08A73E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036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BA1B340-4F0F-D447-86AE-D0BCFD62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946" y="2557341"/>
            <a:ext cx="2210108" cy="174331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5BA18DD-7BA0-4F98-A4B4-EC54FEC06395}"/>
              </a:ext>
            </a:extLst>
          </p:cNvPr>
          <p:cNvSpPr/>
          <p:nvPr/>
        </p:nvSpPr>
        <p:spPr>
          <a:xfrm>
            <a:off x="5451894" y="3165894"/>
            <a:ext cx="1207698" cy="263106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69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E004F2-10A8-905F-03FC-F4AAAD33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28" y="2214393"/>
            <a:ext cx="4429743" cy="242921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0EC7B6-A9BF-008F-DBA4-C917DB22A309}"/>
              </a:ext>
            </a:extLst>
          </p:cNvPr>
          <p:cNvSpPr/>
          <p:nvPr/>
        </p:nvSpPr>
        <p:spPr>
          <a:xfrm>
            <a:off x="4270075" y="2846717"/>
            <a:ext cx="3726612" cy="1613140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210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F2BA9-5431-6344-747F-2A536A1DB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419" y="2647841"/>
            <a:ext cx="2229161" cy="156231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36F4CA3-D514-03A8-0656-E02B15C72A34}"/>
              </a:ext>
            </a:extLst>
          </p:cNvPr>
          <p:cNvSpPr/>
          <p:nvPr/>
        </p:nvSpPr>
        <p:spPr>
          <a:xfrm>
            <a:off x="5581286" y="3355670"/>
            <a:ext cx="1328471" cy="263106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791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3DF7AAF-EA70-7CD6-4D83-D089E9C3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1628523"/>
            <a:ext cx="4744112" cy="360095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36F4CA3-D514-03A8-0656-E02B15C72A34}"/>
              </a:ext>
            </a:extLst>
          </p:cNvPr>
          <p:cNvSpPr/>
          <p:nvPr/>
        </p:nvSpPr>
        <p:spPr>
          <a:xfrm>
            <a:off x="4433972" y="3459185"/>
            <a:ext cx="3045129" cy="629735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337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8F8316F-7973-47CF-6547-0409DD681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261" y="2576393"/>
            <a:ext cx="2343477" cy="1705213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FC72BF6-E9BF-67BE-1608-E6EBBF34760A}"/>
              </a:ext>
            </a:extLst>
          </p:cNvPr>
          <p:cNvSpPr/>
          <p:nvPr/>
        </p:nvSpPr>
        <p:spPr>
          <a:xfrm>
            <a:off x="5581286" y="3105510"/>
            <a:ext cx="1328471" cy="263106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183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CA05969-4FDE-5BC4-6DE5-5110EA18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814022"/>
            <a:ext cx="10431331" cy="5229955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723EC25-B9F5-4869-7B3A-7A856210CB11}"/>
              </a:ext>
            </a:extLst>
          </p:cNvPr>
          <p:cNvSpPr/>
          <p:nvPr/>
        </p:nvSpPr>
        <p:spPr>
          <a:xfrm>
            <a:off x="1733904" y="3122762"/>
            <a:ext cx="9307907" cy="1699404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554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20B9A76-9E45-8D00-F65B-FE4265981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340" y="2543051"/>
            <a:ext cx="2105319" cy="1771897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03E496-624C-3FB2-160E-B48E16AEFEC6}"/>
              </a:ext>
            </a:extLst>
          </p:cNvPr>
          <p:cNvSpPr/>
          <p:nvPr/>
        </p:nvSpPr>
        <p:spPr>
          <a:xfrm>
            <a:off x="5581286" y="3441939"/>
            <a:ext cx="1328471" cy="263106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254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93A912-AE82-2134-FAF2-0E64BF59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657102"/>
            <a:ext cx="4410691" cy="3543795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97FBE4-D081-C575-B32F-CF0DFFA1FE36}"/>
              </a:ext>
            </a:extLst>
          </p:cNvPr>
          <p:cNvSpPr/>
          <p:nvPr/>
        </p:nvSpPr>
        <p:spPr>
          <a:xfrm>
            <a:off x="4767528" y="3349201"/>
            <a:ext cx="2711574" cy="670707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111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9CE1C70-9F7D-E299-A1B0-799D72AE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09" y="2466840"/>
            <a:ext cx="2200582" cy="19243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62C7E94-A272-8152-DEAD-5F1BF77C0915}"/>
              </a:ext>
            </a:extLst>
          </p:cNvPr>
          <p:cNvSpPr/>
          <p:nvPr/>
        </p:nvSpPr>
        <p:spPr>
          <a:xfrm>
            <a:off x="5581286" y="3152954"/>
            <a:ext cx="1328471" cy="263106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086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A00BE23-3416-895C-27B4-E32D1B1A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28" y="952154"/>
            <a:ext cx="5334744" cy="4953691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1391422-ECEB-2E3E-851D-E8A5FD8C3BB5}"/>
              </a:ext>
            </a:extLst>
          </p:cNvPr>
          <p:cNvSpPr/>
          <p:nvPr/>
        </p:nvSpPr>
        <p:spPr>
          <a:xfrm>
            <a:off x="4132053" y="2104845"/>
            <a:ext cx="4226943" cy="2613804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224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D8DB236-6D9C-68E2-0722-85321EB5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76" y="1114102"/>
            <a:ext cx="3924848" cy="462979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40167F-2972-A37F-2868-5D1D847C8B5E}"/>
              </a:ext>
            </a:extLst>
          </p:cNvPr>
          <p:cNvSpPr/>
          <p:nvPr/>
        </p:nvSpPr>
        <p:spPr>
          <a:xfrm>
            <a:off x="4309862" y="4382219"/>
            <a:ext cx="3479790" cy="836762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628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E819985-711D-055E-D679-B7110A20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45" y="2604972"/>
            <a:ext cx="2391109" cy="164805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BB497D3-CBD2-1171-5A52-D548B8B1CDD0}"/>
              </a:ext>
            </a:extLst>
          </p:cNvPr>
          <p:cNvSpPr/>
          <p:nvPr/>
        </p:nvSpPr>
        <p:spPr>
          <a:xfrm>
            <a:off x="5518031" y="3614467"/>
            <a:ext cx="1495243" cy="263106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708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2BBAED-A1F7-E6EA-D826-7B939B6CA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2414446"/>
            <a:ext cx="6115904" cy="202910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BB497D3-CBD2-1171-5A52-D548B8B1CDD0}"/>
              </a:ext>
            </a:extLst>
          </p:cNvPr>
          <p:cNvSpPr/>
          <p:nvPr/>
        </p:nvSpPr>
        <p:spPr>
          <a:xfrm>
            <a:off x="3493698" y="2777706"/>
            <a:ext cx="5201727" cy="1492369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2176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21835D-C05C-DFA9-387D-A6FE368B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652"/>
            <a:ext cx="12192000" cy="369869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0E915A7-688C-5AB5-BAD4-3C7E48FF6A7C}"/>
              </a:ext>
            </a:extLst>
          </p:cNvPr>
          <p:cNvSpPr/>
          <p:nvPr/>
        </p:nvSpPr>
        <p:spPr>
          <a:xfrm>
            <a:off x="152401" y="4080292"/>
            <a:ext cx="6679719" cy="474453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BB6E17-9E21-DAD9-5927-3A06A04E0BA1}"/>
              </a:ext>
            </a:extLst>
          </p:cNvPr>
          <p:cNvSpPr/>
          <p:nvPr/>
        </p:nvSpPr>
        <p:spPr>
          <a:xfrm>
            <a:off x="152400" y="1894933"/>
            <a:ext cx="365185" cy="339309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E04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79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5899825-E06A-EF53-995E-BC7A77E37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4182"/>
            <a:ext cx="12192000" cy="320963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0E915A7-688C-5AB5-BAD4-3C7E48FF6A7C}"/>
              </a:ext>
            </a:extLst>
          </p:cNvPr>
          <p:cNvSpPr/>
          <p:nvPr/>
        </p:nvSpPr>
        <p:spPr>
          <a:xfrm>
            <a:off x="152400" y="2615539"/>
            <a:ext cx="3479321" cy="474453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9C9EBD2-FEE1-C571-5473-7AF986D54DBD}"/>
              </a:ext>
            </a:extLst>
          </p:cNvPr>
          <p:cNvSpPr/>
          <p:nvPr/>
        </p:nvSpPr>
        <p:spPr>
          <a:xfrm>
            <a:off x="152400" y="2050206"/>
            <a:ext cx="365185" cy="339309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E04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219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A5892A5-3A44-0480-31B8-C5FC5EB5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840" y="2490656"/>
            <a:ext cx="2286319" cy="1876687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B627638-6D50-F846-D760-E75F0BF3F1A5}"/>
              </a:ext>
            </a:extLst>
          </p:cNvPr>
          <p:cNvSpPr/>
          <p:nvPr/>
        </p:nvSpPr>
        <p:spPr>
          <a:xfrm>
            <a:off x="5466273" y="3519576"/>
            <a:ext cx="969034" cy="263106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095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8A186D6-2A4F-7892-4381-50976C01A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351995"/>
            <a:ext cx="8573696" cy="615400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20049DB-3549-EC12-4B85-5D0202F6748E}"/>
              </a:ext>
            </a:extLst>
          </p:cNvPr>
          <p:cNvSpPr/>
          <p:nvPr/>
        </p:nvSpPr>
        <p:spPr>
          <a:xfrm>
            <a:off x="2372263" y="1337094"/>
            <a:ext cx="7530860" cy="3260785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416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901B3DF-23CD-CE94-94A3-06120272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959" y="0"/>
            <a:ext cx="6914082" cy="68580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3FAB4A6-F616-FFD2-5DF7-FC688E960AF5}"/>
              </a:ext>
            </a:extLst>
          </p:cNvPr>
          <p:cNvSpPr/>
          <p:nvPr/>
        </p:nvSpPr>
        <p:spPr>
          <a:xfrm>
            <a:off x="2734574" y="0"/>
            <a:ext cx="6676845" cy="6538823"/>
          </a:xfrm>
          <a:prstGeom prst="roundRect">
            <a:avLst>
              <a:gd name="adj" fmla="val 1953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339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2AD2034-8330-A5B1-D98C-9DB61096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96" y="0"/>
            <a:ext cx="7449207" cy="68580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98E5F57-C1FE-5606-2AAE-B8A61DF96158}"/>
              </a:ext>
            </a:extLst>
          </p:cNvPr>
          <p:cNvSpPr/>
          <p:nvPr/>
        </p:nvSpPr>
        <p:spPr>
          <a:xfrm>
            <a:off x="2605177" y="1682151"/>
            <a:ext cx="6495691" cy="4856672"/>
          </a:xfrm>
          <a:prstGeom prst="roundRect">
            <a:avLst>
              <a:gd name="adj" fmla="val 1953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396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28278F-8370-91E3-B5A8-B7D74EB0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735" y="2776446"/>
            <a:ext cx="2362530" cy="1305107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449F3F8-872F-1029-7494-F145D1BEBAFA}"/>
              </a:ext>
            </a:extLst>
          </p:cNvPr>
          <p:cNvSpPr/>
          <p:nvPr/>
        </p:nvSpPr>
        <p:spPr>
          <a:xfrm>
            <a:off x="5500779" y="3226278"/>
            <a:ext cx="1210572" cy="263106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983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25A7C2-6137-AE6D-FCF2-618B4928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957" y="0"/>
            <a:ext cx="7390086" cy="68580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B30C229-BC98-7A2D-3BC9-107DD363BAAC}"/>
              </a:ext>
            </a:extLst>
          </p:cNvPr>
          <p:cNvSpPr/>
          <p:nvPr/>
        </p:nvSpPr>
        <p:spPr>
          <a:xfrm>
            <a:off x="2501660" y="1104181"/>
            <a:ext cx="7021901" cy="5287994"/>
          </a:xfrm>
          <a:prstGeom prst="roundRect">
            <a:avLst>
              <a:gd name="adj" fmla="val 1953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918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CFA336-89A1-D000-466B-E5CCE90A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1957182"/>
            <a:ext cx="9774014" cy="2943636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90E91ED-3FEB-70C8-4D96-C680B5DE1106}"/>
              </a:ext>
            </a:extLst>
          </p:cNvPr>
          <p:cNvSpPr/>
          <p:nvPr/>
        </p:nvSpPr>
        <p:spPr>
          <a:xfrm>
            <a:off x="1307868" y="2803584"/>
            <a:ext cx="9414765" cy="897147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96C13EE-BC60-8786-96E5-39A9C90AD7F0}"/>
              </a:ext>
            </a:extLst>
          </p:cNvPr>
          <p:cNvSpPr/>
          <p:nvPr/>
        </p:nvSpPr>
        <p:spPr>
          <a:xfrm>
            <a:off x="1307868" y="2024331"/>
            <a:ext cx="3522925" cy="339308"/>
          </a:xfrm>
          <a:prstGeom prst="roundRect">
            <a:avLst/>
          </a:prstGeom>
          <a:noFill/>
          <a:ln w="38100">
            <a:solidFill>
              <a:srgbClr val="E04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143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7E5107-2220-B94B-FC8C-FBA6E3D0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381" y="0"/>
            <a:ext cx="7707238" cy="68580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EA69DD6-9629-2116-46AB-B331DF59CD4A}"/>
              </a:ext>
            </a:extLst>
          </p:cNvPr>
          <p:cNvSpPr/>
          <p:nvPr/>
        </p:nvSpPr>
        <p:spPr>
          <a:xfrm>
            <a:off x="2415397" y="914400"/>
            <a:ext cx="6814868" cy="5538158"/>
          </a:xfrm>
          <a:prstGeom prst="roundRect">
            <a:avLst>
              <a:gd name="adj" fmla="val 1953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917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129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0B54B5-B01C-13F3-4A96-6722E62D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24" y="3000315"/>
            <a:ext cx="2333951" cy="85737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14B7708-629F-8098-7ACE-AF3B096D9F9E}"/>
              </a:ext>
            </a:extLst>
          </p:cNvPr>
          <p:cNvSpPr/>
          <p:nvPr/>
        </p:nvSpPr>
        <p:spPr>
          <a:xfrm>
            <a:off x="6110289" y="3281363"/>
            <a:ext cx="986287" cy="414337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785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0746E7A-11F3-BF9B-E758-82BD0175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1428471"/>
            <a:ext cx="7621064" cy="400105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8639BA1-5A70-1F4E-6973-7035B107F944}"/>
              </a:ext>
            </a:extLst>
          </p:cNvPr>
          <p:cNvSpPr/>
          <p:nvPr/>
        </p:nvSpPr>
        <p:spPr>
          <a:xfrm>
            <a:off x="2423185" y="2631057"/>
            <a:ext cx="5400974" cy="569343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210DC489-2914-8492-75C3-142632EEBE14}"/>
              </a:ext>
            </a:extLst>
          </p:cNvPr>
          <p:cNvSpPr/>
          <p:nvPr/>
        </p:nvSpPr>
        <p:spPr>
          <a:xfrm>
            <a:off x="5287994" y="4459858"/>
            <a:ext cx="405441" cy="158789"/>
          </a:xfrm>
          <a:prstGeom prst="leftArrow">
            <a:avLst/>
          </a:prstGeom>
          <a:solidFill>
            <a:srgbClr val="FFF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FB9C80D-A384-BD0B-DE39-D321CA8E6E86}"/>
              </a:ext>
            </a:extLst>
          </p:cNvPr>
          <p:cNvSpPr/>
          <p:nvPr/>
        </p:nvSpPr>
        <p:spPr>
          <a:xfrm>
            <a:off x="2524125" y="2886075"/>
            <a:ext cx="809625" cy="257175"/>
          </a:xfrm>
          <a:prstGeom prst="roundRect">
            <a:avLst/>
          </a:prstGeom>
          <a:noFill/>
          <a:ln w="38100">
            <a:solidFill>
              <a:srgbClr val="FFF6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165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0B54B5-B01C-13F3-4A96-6722E62D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24" y="3000315"/>
            <a:ext cx="2333951" cy="85737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14B7708-629F-8098-7ACE-AF3B096D9F9E}"/>
              </a:ext>
            </a:extLst>
          </p:cNvPr>
          <p:cNvSpPr/>
          <p:nvPr/>
        </p:nvSpPr>
        <p:spPr>
          <a:xfrm>
            <a:off x="6110289" y="3281363"/>
            <a:ext cx="986287" cy="414337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04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E79BE6-0125-2DA3-04CD-39F8AA5B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26" y="1261760"/>
            <a:ext cx="7506748" cy="433448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E72CE16-2A50-1486-CE55-911D0876B18B}"/>
              </a:ext>
            </a:extLst>
          </p:cNvPr>
          <p:cNvSpPr/>
          <p:nvPr/>
        </p:nvSpPr>
        <p:spPr>
          <a:xfrm>
            <a:off x="2452689" y="2392363"/>
            <a:ext cx="5522911" cy="3094037"/>
          </a:xfrm>
          <a:prstGeom prst="roundRect">
            <a:avLst>
              <a:gd name="adj" fmla="val 6816"/>
            </a:avLst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721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689FA7-ABD6-4500-4149-AD625D19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419" y="3057473"/>
            <a:ext cx="2229161" cy="74305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E74AADB-31D7-866D-E2AB-0947F6F3BDA7}"/>
              </a:ext>
            </a:extLst>
          </p:cNvPr>
          <p:cNvSpPr/>
          <p:nvPr/>
        </p:nvSpPr>
        <p:spPr>
          <a:xfrm>
            <a:off x="6057898" y="3228970"/>
            <a:ext cx="986287" cy="414337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606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845E07-21AC-FA3A-E888-7C08A73E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420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E2BB81F-5A67-C41B-C878-C798BEF1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1785708"/>
            <a:ext cx="3229426" cy="3286584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B77C488-2596-13B5-7CEC-A01F967490EC}"/>
              </a:ext>
            </a:extLst>
          </p:cNvPr>
          <p:cNvSpPr/>
          <p:nvPr/>
        </p:nvSpPr>
        <p:spPr>
          <a:xfrm>
            <a:off x="5972175" y="4638674"/>
            <a:ext cx="252000" cy="25200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D3F7776-94B2-334D-2A94-64D06E807EAC}"/>
              </a:ext>
            </a:extLst>
          </p:cNvPr>
          <p:cNvSpPr/>
          <p:nvPr/>
        </p:nvSpPr>
        <p:spPr>
          <a:xfrm>
            <a:off x="6042000" y="4710674"/>
            <a:ext cx="108000" cy="1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AC5F6283-BA66-7782-2F39-90B3ABCDBA29}"/>
              </a:ext>
            </a:extLst>
          </p:cNvPr>
          <p:cNvSpPr/>
          <p:nvPr/>
        </p:nvSpPr>
        <p:spPr>
          <a:xfrm rot="13590383">
            <a:off x="6044195" y="4761322"/>
            <a:ext cx="319917" cy="230919"/>
          </a:xfrm>
          <a:prstGeom prst="rightArrow">
            <a:avLst/>
          </a:prstGeom>
          <a:solidFill>
            <a:srgbClr val="0EE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464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845E07-21AC-FA3A-E888-7C08A73E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988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195A0EC-4A70-D5B9-00A1-95900857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528232"/>
            <a:ext cx="8630854" cy="580153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A2117F2-DAFE-551B-5613-88FA9E6815E9}"/>
              </a:ext>
            </a:extLst>
          </p:cNvPr>
          <p:cNvSpPr/>
          <p:nvPr/>
        </p:nvSpPr>
        <p:spPr>
          <a:xfrm>
            <a:off x="5712666" y="5122506"/>
            <a:ext cx="884078" cy="251928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6F9CAFE-8DD8-C001-FFF8-16246DDE3429}"/>
              </a:ext>
            </a:extLst>
          </p:cNvPr>
          <p:cNvSpPr/>
          <p:nvPr/>
        </p:nvSpPr>
        <p:spPr>
          <a:xfrm>
            <a:off x="2123493" y="1272074"/>
            <a:ext cx="884078" cy="251928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72C5B2-0BF2-2480-43D2-1CAD5F33FEF0}"/>
              </a:ext>
            </a:extLst>
          </p:cNvPr>
          <p:cNvSpPr txBox="1"/>
          <p:nvPr/>
        </p:nvSpPr>
        <p:spPr>
          <a:xfrm>
            <a:off x="5270563" y="5035811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915E959-E0C3-0735-0350-FEED1F738CC3}"/>
              </a:ext>
            </a:extLst>
          </p:cNvPr>
          <p:cNvSpPr txBox="1"/>
          <p:nvPr/>
        </p:nvSpPr>
        <p:spPr>
          <a:xfrm>
            <a:off x="3127634" y="1194710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46845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7F2CF35-BE3F-116E-D08F-96E8ACCA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050" y="1652339"/>
            <a:ext cx="3219899" cy="3553321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9F37C80-0328-C362-0834-3AE5913BBDA7}"/>
              </a:ext>
            </a:extLst>
          </p:cNvPr>
          <p:cNvSpPr/>
          <p:nvPr/>
        </p:nvSpPr>
        <p:spPr>
          <a:xfrm>
            <a:off x="4960189" y="3648269"/>
            <a:ext cx="1216675" cy="718457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962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996AD59-AAC1-9BCD-28FC-78C0475A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050" y="1652339"/>
            <a:ext cx="3219899" cy="355332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39985789-6609-FECD-66D0-97EC66F546F5}"/>
              </a:ext>
            </a:extLst>
          </p:cNvPr>
          <p:cNvSpPr/>
          <p:nvPr/>
        </p:nvSpPr>
        <p:spPr>
          <a:xfrm>
            <a:off x="6096000" y="4055313"/>
            <a:ext cx="252000" cy="25200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DD43A60-307A-8CD9-70AA-8E4D88EEA74A}"/>
              </a:ext>
            </a:extLst>
          </p:cNvPr>
          <p:cNvSpPr/>
          <p:nvPr/>
        </p:nvSpPr>
        <p:spPr>
          <a:xfrm>
            <a:off x="6165825" y="4127313"/>
            <a:ext cx="108000" cy="1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747C8C9-8070-0692-D49D-E595C87F7445}"/>
              </a:ext>
            </a:extLst>
          </p:cNvPr>
          <p:cNvSpPr/>
          <p:nvPr/>
        </p:nvSpPr>
        <p:spPr>
          <a:xfrm rot="13590383">
            <a:off x="6168020" y="4177961"/>
            <a:ext cx="319917" cy="230919"/>
          </a:xfrm>
          <a:prstGeom prst="rightArrow">
            <a:avLst/>
          </a:prstGeom>
          <a:solidFill>
            <a:srgbClr val="0EE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389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14C2E4-98A7-D46B-8477-63F8BFB3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190048"/>
            <a:ext cx="9269119" cy="647790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CD852E-5128-2399-3485-D8F1554923EC}"/>
              </a:ext>
            </a:extLst>
          </p:cNvPr>
          <p:cNvSpPr/>
          <p:nvPr/>
        </p:nvSpPr>
        <p:spPr>
          <a:xfrm>
            <a:off x="3931298" y="895740"/>
            <a:ext cx="1013926" cy="466530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4F9423F-66C0-28AB-3EEB-E036C65B5D7B}"/>
              </a:ext>
            </a:extLst>
          </p:cNvPr>
          <p:cNvSpPr/>
          <p:nvPr/>
        </p:nvSpPr>
        <p:spPr>
          <a:xfrm>
            <a:off x="2777412" y="5915607"/>
            <a:ext cx="1013926" cy="326573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27F1A86-539F-5D56-9717-083A5444D574}"/>
              </a:ext>
            </a:extLst>
          </p:cNvPr>
          <p:cNvSpPr/>
          <p:nvPr/>
        </p:nvSpPr>
        <p:spPr>
          <a:xfrm>
            <a:off x="8966713" y="6204856"/>
            <a:ext cx="727789" cy="326573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AA079E-409F-455F-FC9F-81411CD3D10E}"/>
              </a:ext>
            </a:extLst>
          </p:cNvPr>
          <p:cNvSpPr txBox="1"/>
          <p:nvPr/>
        </p:nvSpPr>
        <p:spPr>
          <a:xfrm>
            <a:off x="3450464" y="928265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8E3930-5E9B-6F40-A1B9-BC44E5FC1204}"/>
              </a:ext>
            </a:extLst>
          </p:cNvPr>
          <p:cNvSpPr txBox="1"/>
          <p:nvPr/>
        </p:nvSpPr>
        <p:spPr>
          <a:xfrm>
            <a:off x="2249925" y="5878153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E066D3-3D26-FEBA-5A7A-786E1E3E342E}"/>
              </a:ext>
            </a:extLst>
          </p:cNvPr>
          <p:cNvSpPr txBox="1"/>
          <p:nvPr/>
        </p:nvSpPr>
        <p:spPr>
          <a:xfrm>
            <a:off x="8484643" y="6162866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4465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FE9EBF5-01BE-7E84-A1D8-8B36D1843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0"/>
          <a:stretch/>
        </p:blipFill>
        <p:spPr>
          <a:xfrm>
            <a:off x="5100498" y="3124200"/>
            <a:ext cx="1991003" cy="6668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26732F4-B233-E5E9-10CB-5746958F3CF7}"/>
              </a:ext>
            </a:extLst>
          </p:cNvPr>
          <p:cNvSpPr/>
          <p:nvPr/>
        </p:nvSpPr>
        <p:spPr>
          <a:xfrm>
            <a:off x="5724328" y="3463844"/>
            <a:ext cx="1095571" cy="289056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381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301D48-4075-A583-2FEC-85903E25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97" y="928338"/>
            <a:ext cx="3982006" cy="500132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218F7F7-617E-CE2F-36C7-6C39DEE17B0D}"/>
              </a:ext>
            </a:extLst>
          </p:cNvPr>
          <p:cNvSpPr/>
          <p:nvPr/>
        </p:nvSpPr>
        <p:spPr>
          <a:xfrm>
            <a:off x="4575109" y="1670181"/>
            <a:ext cx="3215951" cy="4040154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284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301D48-4075-A583-2FEC-85903E25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97" y="928338"/>
            <a:ext cx="3982006" cy="500132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5C5F604-AC34-89FD-3130-2CE8E0E7857A}"/>
              </a:ext>
            </a:extLst>
          </p:cNvPr>
          <p:cNvSpPr/>
          <p:nvPr/>
        </p:nvSpPr>
        <p:spPr>
          <a:xfrm>
            <a:off x="4361912" y="1414731"/>
            <a:ext cx="3486541" cy="388189"/>
          </a:xfrm>
          <a:prstGeom prst="roundRect">
            <a:avLst/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B1DAEB4-B564-2E2E-F05D-9A0AEEF22541}"/>
              </a:ext>
            </a:extLst>
          </p:cNvPr>
          <p:cNvSpPr/>
          <p:nvPr/>
        </p:nvSpPr>
        <p:spPr>
          <a:xfrm>
            <a:off x="4352729" y="5460521"/>
            <a:ext cx="271029" cy="324928"/>
          </a:xfrm>
          <a:prstGeom prst="roundRect">
            <a:avLst/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554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33853F-6A44-4AEB-E0C5-ED563BB8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339" y="1156970"/>
            <a:ext cx="4639322" cy="454405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5C5F604-AC34-89FD-3130-2CE8E0E7857A}"/>
              </a:ext>
            </a:extLst>
          </p:cNvPr>
          <p:cNvSpPr/>
          <p:nvPr/>
        </p:nvSpPr>
        <p:spPr>
          <a:xfrm>
            <a:off x="3982350" y="1457864"/>
            <a:ext cx="3306972" cy="301925"/>
          </a:xfrm>
          <a:prstGeom prst="roundRect">
            <a:avLst/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185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A8E8F6-581E-C1B0-4884-21FE9BD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91" y="1161733"/>
            <a:ext cx="4420217" cy="453453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7C40A3A-237E-1D37-DF5F-EA7406FC04EF}"/>
              </a:ext>
            </a:extLst>
          </p:cNvPr>
          <p:cNvSpPr/>
          <p:nvPr/>
        </p:nvSpPr>
        <p:spPr>
          <a:xfrm>
            <a:off x="4321832" y="1583917"/>
            <a:ext cx="457201" cy="296642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FF3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24E4C9-EE73-AEC8-F594-E7A12081F384}"/>
              </a:ext>
            </a:extLst>
          </p:cNvPr>
          <p:cNvSpPr/>
          <p:nvPr/>
        </p:nvSpPr>
        <p:spPr>
          <a:xfrm>
            <a:off x="4550432" y="2165230"/>
            <a:ext cx="573659" cy="230038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FF3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3F8244-664E-6ED0-4E62-8601D0627B3C}"/>
              </a:ext>
            </a:extLst>
          </p:cNvPr>
          <p:cNvSpPr/>
          <p:nvPr/>
        </p:nvSpPr>
        <p:spPr>
          <a:xfrm>
            <a:off x="4550432" y="2717281"/>
            <a:ext cx="573659" cy="230038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FF3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050600-B6C5-A5B1-3E07-3D8B3E5C99A6}"/>
              </a:ext>
            </a:extLst>
          </p:cNvPr>
          <p:cNvSpPr/>
          <p:nvPr/>
        </p:nvSpPr>
        <p:spPr>
          <a:xfrm>
            <a:off x="4550431" y="3269332"/>
            <a:ext cx="573659" cy="230038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FF3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BE5E986-9581-16F4-7C24-7517934AD6F4}"/>
              </a:ext>
            </a:extLst>
          </p:cNvPr>
          <p:cNvSpPr/>
          <p:nvPr/>
        </p:nvSpPr>
        <p:spPr>
          <a:xfrm>
            <a:off x="4541804" y="3807043"/>
            <a:ext cx="573659" cy="230038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FF3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D28BEF2-6ED6-D725-E9C9-2424578D7298}"/>
              </a:ext>
            </a:extLst>
          </p:cNvPr>
          <p:cNvSpPr/>
          <p:nvPr/>
        </p:nvSpPr>
        <p:spPr>
          <a:xfrm>
            <a:off x="4550431" y="4364803"/>
            <a:ext cx="573659" cy="230038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FF3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3F1976-E9C6-1573-6CD4-397451B9E479}"/>
              </a:ext>
            </a:extLst>
          </p:cNvPr>
          <p:cNvSpPr/>
          <p:nvPr/>
        </p:nvSpPr>
        <p:spPr>
          <a:xfrm>
            <a:off x="4550431" y="4896805"/>
            <a:ext cx="573659" cy="230038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FF3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542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A8E8F6-581E-C1B0-4884-21FE9BD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91" y="1161733"/>
            <a:ext cx="4420217" cy="453453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7C40A3A-237E-1D37-DF5F-EA7406FC04EF}"/>
              </a:ext>
            </a:extLst>
          </p:cNvPr>
          <p:cNvSpPr/>
          <p:nvPr/>
        </p:nvSpPr>
        <p:spPr>
          <a:xfrm>
            <a:off x="4321832" y="1583917"/>
            <a:ext cx="457201" cy="296642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853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68DF5D17-1D5B-BC11-F727-1DB52DAB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470" y="0"/>
            <a:ext cx="3935530" cy="69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75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A8E8F6-581E-C1B0-4884-21FE9BD4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91" y="1161733"/>
            <a:ext cx="4420217" cy="453453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7C40A3A-237E-1D37-DF5F-EA7406FC04EF}"/>
              </a:ext>
            </a:extLst>
          </p:cNvPr>
          <p:cNvSpPr/>
          <p:nvPr/>
        </p:nvSpPr>
        <p:spPr>
          <a:xfrm>
            <a:off x="3950900" y="1583917"/>
            <a:ext cx="267417" cy="296642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931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77F7CE-0979-7152-E490-14F81B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1142681"/>
            <a:ext cx="7154273" cy="457263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7C40A3A-237E-1D37-DF5F-EA7406FC04EF}"/>
              </a:ext>
            </a:extLst>
          </p:cNvPr>
          <p:cNvSpPr/>
          <p:nvPr/>
        </p:nvSpPr>
        <p:spPr>
          <a:xfrm>
            <a:off x="2812213" y="1816831"/>
            <a:ext cx="2838089" cy="296642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886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301D48-4075-A583-2FEC-85903E25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97" y="928338"/>
            <a:ext cx="3982006" cy="500132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5C5F604-AC34-89FD-3130-2CE8E0E7857A}"/>
              </a:ext>
            </a:extLst>
          </p:cNvPr>
          <p:cNvSpPr/>
          <p:nvPr/>
        </p:nvSpPr>
        <p:spPr>
          <a:xfrm>
            <a:off x="4379164" y="1101010"/>
            <a:ext cx="3486541" cy="289056"/>
          </a:xfrm>
          <a:prstGeom prst="roundRect">
            <a:avLst/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458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8FD5AB-AAED-AFAA-0286-9795CDC5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312" y="3038420"/>
            <a:ext cx="5201376" cy="78115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5C5F604-AC34-89FD-3130-2CE8E0E7857A}"/>
              </a:ext>
            </a:extLst>
          </p:cNvPr>
          <p:cNvSpPr/>
          <p:nvPr/>
        </p:nvSpPr>
        <p:spPr>
          <a:xfrm>
            <a:off x="4977442" y="3321170"/>
            <a:ext cx="370935" cy="310550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200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1F7BA7-3F57-ACAD-8A00-6979EDD8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375811"/>
            <a:ext cx="7887801" cy="6106377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69C933E-8094-E3B2-9ACC-0AF888020852}"/>
              </a:ext>
            </a:extLst>
          </p:cNvPr>
          <p:cNvSpPr/>
          <p:nvPr/>
        </p:nvSpPr>
        <p:spPr>
          <a:xfrm>
            <a:off x="3390121" y="3438330"/>
            <a:ext cx="2012303" cy="317241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581FBB8-7D0F-CBD9-BE75-F74579311CFD}"/>
              </a:ext>
            </a:extLst>
          </p:cNvPr>
          <p:cNvSpPr/>
          <p:nvPr/>
        </p:nvSpPr>
        <p:spPr>
          <a:xfrm>
            <a:off x="6733672" y="3665375"/>
            <a:ext cx="2699578" cy="317241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A31F47-CF83-CAE6-9011-E11B509C2552}"/>
              </a:ext>
            </a:extLst>
          </p:cNvPr>
          <p:cNvSpPr/>
          <p:nvPr/>
        </p:nvSpPr>
        <p:spPr>
          <a:xfrm>
            <a:off x="3074476" y="396027"/>
            <a:ext cx="928358" cy="317241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2E7F437-B861-F855-95C3-594FA87D4682}"/>
              </a:ext>
            </a:extLst>
          </p:cNvPr>
          <p:cNvSpPr txBox="1"/>
          <p:nvPr/>
        </p:nvSpPr>
        <p:spPr>
          <a:xfrm>
            <a:off x="2620040" y="375811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8BA11D-F8FD-421B-FF14-AB1395E19ADF}"/>
              </a:ext>
            </a:extLst>
          </p:cNvPr>
          <p:cNvSpPr txBox="1"/>
          <p:nvPr/>
        </p:nvSpPr>
        <p:spPr>
          <a:xfrm>
            <a:off x="2907152" y="3396210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555D2A-DC3A-A22B-364E-3A2845815550}"/>
              </a:ext>
            </a:extLst>
          </p:cNvPr>
          <p:cNvSpPr txBox="1"/>
          <p:nvPr/>
        </p:nvSpPr>
        <p:spPr>
          <a:xfrm>
            <a:off x="6234097" y="3623255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4946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C1A72C2-9982-93EA-21B7-C94B0365D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614"/>
            <a:ext cx="12192000" cy="346477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26ABBD5-251A-88CA-ABDF-968C3AF9E8E6}"/>
              </a:ext>
            </a:extLst>
          </p:cNvPr>
          <p:cNvSpPr/>
          <p:nvPr/>
        </p:nvSpPr>
        <p:spPr>
          <a:xfrm>
            <a:off x="126002" y="2237235"/>
            <a:ext cx="779772" cy="285108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E04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09160EB-43D0-C70E-B854-98E3613313B3}"/>
              </a:ext>
            </a:extLst>
          </p:cNvPr>
          <p:cNvSpPr/>
          <p:nvPr/>
        </p:nvSpPr>
        <p:spPr>
          <a:xfrm>
            <a:off x="126002" y="1926249"/>
            <a:ext cx="573794" cy="285108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5FC88B9-8CE3-05E9-E20E-5A450E5A4EA5}"/>
              </a:ext>
            </a:extLst>
          </p:cNvPr>
          <p:cNvSpPr/>
          <p:nvPr/>
        </p:nvSpPr>
        <p:spPr>
          <a:xfrm>
            <a:off x="126002" y="3286702"/>
            <a:ext cx="5658978" cy="501528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D8732E3-A948-894A-86B6-B375514D76E4}"/>
              </a:ext>
            </a:extLst>
          </p:cNvPr>
          <p:cNvSpPr/>
          <p:nvPr/>
        </p:nvSpPr>
        <p:spPr>
          <a:xfrm>
            <a:off x="8088124" y="3296033"/>
            <a:ext cx="990562" cy="324245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A1B121-3571-8878-1589-E664A5E19AD7}"/>
              </a:ext>
            </a:extLst>
          </p:cNvPr>
          <p:cNvSpPr/>
          <p:nvPr/>
        </p:nvSpPr>
        <p:spPr>
          <a:xfrm>
            <a:off x="11206065" y="4754719"/>
            <a:ext cx="880188" cy="324245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B97AE81-9C67-6593-0FEA-0F4E464B5ED6}"/>
              </a:ext>
            </a:extLst>
          </p:cNvPr>
          <p:cNvSpPr/>
          <p:nvPr/>
        </p:nvSpPr>
        <p:spPr>
          <a:xfrm>
            <a:off x="8566153" y="4781507"/>
            <a:ext cx="1190322" cy="285108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731693-54C6-354F-F549-3C1964314229}"/>
              </a:ext>
            </a:extLst>
          </p:cNvPr>
          <p:cNvSpPr txBox="1"/>
          <p:nvPr/>
        </p:nvSpPr>
        <p:spPr>
          <a:xfrm>
            <a:off x="905774" y="1835756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EEC92C-E4C7-9CEC-33CF-43F4E83EE68B}"/>
              </a:ext>
            </a:extLst>
          </p:cNvPr>
          <p:cNvSpPr txBox="1"/>
          <p:nvPr/>
        </p:nvSpPr>
        <p:spPr>
          <a:xfrm>
            <a:off x="1246648" y="2826781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4F561C-F17A-BEE5-AF23-10DFA9EBC932}"/>
              </a:ext>
            </a:extLst>
          </p:cNvPr>
          <p:cNvSpPr txBox="1"/>
          <p:nvPr/>
        </p:nvSpPr>
        <p:spPr>
          <a:xfrm>
            <a:off x="7620785" y="3228260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D0BF1E-9E82-A361-77E1-1D1C2D6981B4}"/>
              </a:ext>
            </a:extLst>
          </p:cNvPr>
          <p:cNvSpPr txBox="1"/>
          <p:nvPr/>
        </p:nvSpPr>
        <p:spPr>
          <a:xfrm>
            <a:off x="10747364" y="4716101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47557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072064-B733-1A7D-40FA-265529CB4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628" y="1004549"/>
            <a:ext cx="4972744" cy="4848902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AF667168-2DAE-2547-3D11-7932B6F6309D}"/>
              </a:ext>
            </a:extLst>
          </p:cNvPr>
          <p:cNvSpPr/>
          <p:nvPr/>
        </p:nvSpPr>
        <p:spPr>
          <a:xfrm>
            <a:off x="5607172" y="5460522"/>
            <a:ext cx="405441" cy="158789"/>
          </a:xfrm>
          <a:prstGeom prst="leftArrow">
            <a:avLst/>
          </a:prstGeom>
          <a:solidFill>
            <a:srgbClr val="FFF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940EC20-F686-3BB1-5C50-325F87CAB456}"/>
              </a:ext>
            </a:extLst>
          </p:cNvPr>
          <p:cNvSpPr/>
          <p:nvPr/>
        </p:nvSpPr>
        <p:spPr>
          <a:xfrm>
            <a:off x="6556074" y="5357004"/>
            <a:ext cx="905773" cy="337030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425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C5FC07-CC04-E927-5F38-CB417F60D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18" y="1214128"/>
            <a:ext cx="4401164" cy="442974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AA94A90-1E11-7E29-7D37-24DA1108A603}"/>
              </a:ext>
            </a:extLst>
          </p:cNvPr>
          <p:cNvSpPr/>
          <p:nvPr/>
        </p:nvSpPr>
        <p:spPr>
          <a:xfrm>
            <a:off x="6202395" y="5115464"/>
            <a:ext cx="905773" cy="337030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813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6992BE-CCFB-8395-B3C2-8054A44E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6187"/>
            <a:ext cx="12192000" cy="3245626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D47DF0A-016C-3CB4-B69D-F567F76942E5}"/>
              </a:ext>
            </a:extLst>
          </p:cNvPr>
          <p:cNvSpPr/>
          <p:nvPr/>
        </p:nvSpPr>
        <p:spPr>
          <a:xfrm>
            <a:off x="129395" y="2656935"/>
            <a:ext cx="7142673" cy="526211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F57893D-E03A-B877-072C-E1469E2E08CF}"/>
              </a:ext>
            </a:extLst>
          </p:cNvPr>
          <p:cNvSpPr/>
          <p:nvPr/>
        </p:nvSpPr>
        <p:spPr>
          <a:xfrm>
            <a:off x="129395" y="2150971"/>
            <a:ext cx="779772" cy="285108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E04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405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7DF2905-2CC8-13B1-BD3E-D346A4C3C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105"/>
            <a:ext cx="12192000" cy="4807789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D47DF0A-016C-3CB4-B69D-F567F76942E5}"/>
              </a:ext>
            </a:extLst>
          </p:cNvPr>
          <p:cNvSpPr/>
          <p:nvPr/>
        </p:nvSpPr>
        <p:spPr>
          <a:xfrm>
            <a:off x="129394" y="5158595"/>
            <a:ext cx="4304583" cy="552092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390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845E07-21AC-FA3A-E888-7C08A73E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6880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03C3E9B-BB86-4993-77F5-A1B20228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997" y="1318918"/>
            <a:ext cx="3258005" cy="422016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B0AC59A-2C15-E5A6-DAF5-B815457CCD4A}"/>
              </a:ext>
            </a:extLst>
          </p:cNvPr>
          <p:cNvSpPr/>
          <p:nvPr/>
        </p:nvSpPr>
        <p:spPr>
          <a:xfrm>
            <a:off x="5707815" y="2459435"/>
            <a:ext cx="252000" cy="25200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D3CE8E0-4FCD-D3FA-22C6-7ED0B3C71CDC}"/>
              </a:ext>
            </a:extLst>
          </p:cNvPr>
          <p:cNvSpPr/>
          <p:nvPr/>
        </p:nvSpPr>
        <p:spPr>
          <a:xfrm>
            <a:off x="5777640" y="2531435"/>
            <a:ext cx="108000" cy="1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C6592D5-F5EC-7A9A-5972-357210189530}"/>
              </a:ext>
            </a:extLst>
          </p:cNvPr>
          <p:cNvSpPr/>
          <p:nvPr/>
        </p:nvSpPr>
        <p:spPr>
          <a:xfrm rot="13590383">
            <a:off x="5779835" y="2582083"/>
            <a:ext cx="319917" cy="230919"/>
          </a:xfrm>
          <a:prstGeom prst="rightArrow">
            <a:avLst/>
          </a:prstGeom>
          <a:solidFill>
            <a:srgbClr val="0EE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394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65715A-A842-8CC4-C07B-B613BB88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524" y="1328444"/>
            <a:ext cx="3238952" cy="4201111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9272C-8A37-170C-240B-F6E742277B15}"/>
              </a:ext>
            </a:extLst>
          </p:cNvPr>
          <p:cNvSpPr/>
          <p:nvPr/>
        </p:nvSpPr>
        <p:spPr>
          <a:xfrm>
            <a:off x="4960189" y="3165894"/>
            <a:ext cx="1061051" cy="500932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038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BED321-0753-F3F1-1099-3EB3191F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19" y="2847894"/>
            <a:ext cx="2048161" cy="116221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63DADFD-61C9-74DD-B4AB-4A00B666CE6A}"/>
              </a:ext>
            </a:extLst>
          </p:cNvPr>
          <p:cNvSpPr/>
          <p:nvPr/>
        </p:nvSpPr>
        <p:spPr>
          <a:xfrm>
            <a:off x="5512280" y="3140016"/>
            <a:ext cx="1328468" cy="440546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681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929155B-41D8-CEEB-0537-34D0B23D3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36"/>
          <a:stretch/>
        </p:blipFill>
        <p:spPr>
          <a:xfrm>
            <a:off x="1847257" y="713996"/>
            <a:ext cx="7831581" cy="543000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1E32863-38F0-ADF9-5823-A64A2EC24F75}"/>
              </a:ext>
            </a:extLst>
          </p:cNvPr>
          <p:cNvSpPr/>
          <p:nvPr/>
        </p:nvSpPr>
        <p:spPr>
          <a:xfrm>
            <a:off x="2260122" y="1595888"/>
            <a:ext cx="6935637" cy="4270074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771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F53689-5E25-E120-83CD-9E86DBE2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87" y="1285576"/>
            <a:ext cx="3229426" cy="428684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709A5743-76FD-2F8C-22EE-C70F4186F378}"/>
              </a:ext>
            </a:extLst>
          </p:cNvPr>
          <p:cNvSpPr/>
          <p:nvPr/>
        </p:nvSpPr>
        <p:spPr>
          <a:xfrm>
            <a:off x="5707815" y="3115036"/>
            <a:ext cx="252000" cy="25200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0BAA82F-DF3F-CCAD-2411-5A78811856F1}"/>
              </a:ext>
            </a:extLst>
          </p:cNvPr>
          <p:cNvSpPr/>
          <p:nvPr/>
        </p:nvSpPr>
        <p:spPr>
          <a:xfrm>
            <a:off x="5777640" y="3187036"/>
            <a:ext cx="108000" cy="1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59C03495-14F2-D6A5-18D9-E3F42D02817B}"/>
              </a:ext>
            </a:extLst>
          </p:cNvPr>
          <p:cNvSpPr/>
          <p:nvPr/>
        </p:nvSpPr>
        <p:spPr>
          <a:xfrm rot="13590383">
            <a:off x="5779835" y="3237684"/>
            <a:ext cx="319917" cy="230919"/>
          </a:xfrm>
          <a:prstGeom prst="rightArrow">
            <a:avLst/>
          </a:prstGeom>
          <a:solidFill>
            <a:srgbClr val="0EE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228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B801D87-942C-B65B-BA5E-83794598D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998" y="2871709"/>
            <a:ext cx="1810003" cy="111458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73DDA87-005D-1ECC-1E45-3ACE00C0A96C}"/>
              </a:ext>
            </a:extLst>
          </p:cNvPr>
          <p:cNvSpPr/>
          <p:nvPr/>
        </p:nvSpPr>
        <p:spPr>
          <a:xfrm>
            <a:off x="5400675" y="3571874"/>
            <a:ext cx="1468648" cy="237287"/>
          </a:xfrm>
          <a:prstGeom prst="roundRect">
            <a:avLst>
              <a:gd name="adj" fmla="val 5642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61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C104C31-2475-7B23-7FCD-20320654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1333207"/>
            <a:ext cx="6525536" cy="4191585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513D99-CC8D-1E3B-8507-0CD8C127AAAA}"/>
              </a:ext>
            </a:extLst>
          </p:cNvPr>
          <p:cNvSpPr/>
          <p:nvPr/>
        </p:nvSpPr>
        <p:spPr>
          <a:xfrm>
            <a:off x="3217653" y="2260120"/>
            <a:ext cx="5702060" cy="3027871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429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6E8DB4-A19A-9734-8822-5A299908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14" y="2976499"/>
            <a:ext cx="1762371" cy="905001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513D99-CC8D-1E3B-8507-0CD8C127AAAA}"/>
              </a:ext>
            </a:extLst>
          </p:cNvPr>
          <p:cNvSpPr/>
          <p:nvPr/>
        </p:nvSpPr>
        <p:spPr>
          <a:xfrm>
            <a:off x="5337109" y="3004456"/>
            <a:ext cx="1483569" cy="307912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24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0F3110F-F345-3353-6F67-B9E3A554B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47" y="2390630"/>
            <a:ext cx="7744906" cy="207674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513D99-CC8D-1E3B-8507-0CD8C127AAAA}"/>
              </a:ext>
            </a:extLst>
          </p:cNvPr>
          <p:cNvSpPr/>
          <p:nvPr/>
        </p:nvSpPr>
        <p:spPr>
          <a:xfrm>
            <a:off x="2485463" y="2570142"/>
            <a:ext cx="7391782" cy="606491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DAD5650-66A6-ED18-5CE9-97F60115032D}"/>
              </a:ext>
            </a:extLst>
          </p:cNvPr>
          <p:cNvSpPr/>
          <p:nvPr/>
        </p:nvSpPr>
        <p:spPr>
          <a:xfrm>
            <a:off x="5840084" y="2684634"/>
            <a:ext cx="1581568" cy="295471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FFF6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EC81EBA-2152-9AE5-5857-E6E8AA974452}"/>
              </a:ext>
            </a:extLst>
          </p:cNvPr>
          <p:cNvSpPr/>
          <p:nvPr/>
        </p:nvSpPr>
        <p:spPr>
          <a:xfrm>
            <a:off x="7418717" y="2688038"/>
            <a:ext cx="2370850" cy="295471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411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3D9FEF-79DA-ECA2-62D6-5A3213B6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31" y="361522"/>
            <a:ext cx="8154538" cy="6134956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F66A2B2-82D1-DA61-245B-4A9A69D8EBBE}"/>
              </a:ext>
            </a:extLst>
          </p:cNvPr>
          <p:cNvSpPr/>
          <p:nvPr/>
        </p:nvSpPr>
        <p:spPr>
          <a:xfrm>
            <a:off x="3223637" y="361522"/>
            <a:ext cx="934295" cy="307912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9E9AE7E-CEED-8867-03BB-B9B986D3D2B0}"/>
              </a:ext>
            </a:extLst>
          </p:cNvPr>
          <p:cNvSpPr/>
          <p:nvPr/>
        </p:nvSpPr>
        <p:spPr>
          <a:xfrm>
            <a:off x="3488180" y="3429000"/>
            <a:ext cx="1955088" cy="307912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48ADF8A-0F85-1924-DB15-78A064142CCA}"/>
              </a:ext>
            </a:extLst>
          </p:cNvPr>
          <p:cNvSpPr/>
          <p:nvPr/>
        </p:nvSpPr>
        <p:spPr>
          <a:xfrm>
            <a:off x="6830724" y="3436425"/>
            <a:ext cx="2235638" cy="307912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F23D28-6571-5FF7-600B-C53F75FDB7CE}"/>
              </a:ext>
            </a:extLst>
          </p:cNvPr>
          <p:cNvSpPr txBox="1"/>
          <p:nvPr/>
        </p:nvSpPr>
        <p:spPr>
          <a:xfrm>
            <a:off x="2818446" y="387400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E2AE9F-CEED-52D8-DCB3-4673E6E051C2}"/>
              </a:ext>
            </a:extLst>
          </p:cNvPr>
          <p:cNvSpPr txBox="1"/>
          <p:nvPr/>
        </p:nvSpPr>
        <p:spPr>
          <a:xfrm>
            <a:off x="3053200" y="3366506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54DD0B6-D132-28A8-60DB-47A42CC24E8C}"/>
              </a:ext>
            </a:extLst>
          </p:cNvPr>
          <p:cNvSpPr txBox="1"/>
          <p:nvPr/>
        </p:nvSpPr>
        <p:spPr>
          <a:xfrm>
            <a:off x="6407860" y="3360877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00429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8B8E9715-5F49-F212-6531-A698C5318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142"/>
            <a:ext cx="12192000" cy="3385716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A41648D-3D27-4E6A-D673-2110B1C4EB86}"/>
              </a:ext>
            </a:extLst>
          </p:cNvPr>
          <p:cNvSpPr/>
          <p:nvPr/>
        </p:nvSpPr>
        <p:spPr>
          <a:xfrm>
            <a:off x="1074959" y="1753394"/>
            <a:ext cx="2746543" cy="379562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97EC4AC-7CFA-54D6-F337-D5F8DCF0882D}"/>
              </a:ext>
            </a:extLst>
          </p:cNvPr>
          <p:cNvSpPr/>
          <p:nvPr/>
        </p:nvSpPr>
        <p:spPr>
          <a:xfrm>
            <a:off x="10869282" y="3071003"/>
            <a:ext cx="1242205" cy="375250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AD8106B-647B-195C-1E74-21D01ACE94F1}"/>
              </a:ext>
            </a:extLst>
          </p:cNvPr>
          <p:cNvSpPr/>
          <p:nvPr/>
        </p:nvSpPr>
        <p:spPr>
          <a:xfrm>
            <a:off x="9563818" y="3999781"/>
            <a:ext cx="1242205" cy="375250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A82458D-CDDF-9D21-5796-6F91693EC902}"/>
              </a:ext>
            </a:extLst>
          </p:cNvPr>
          <p:cNvSpPr txBox="1"/>
          <p:nvPr/>
        </p:nvSpPr>
        <p:spPr>
          <a:xfrm>
            <a:off x="3933469" y="1753394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3D5464-9E58-4510-92B8-E2FBCC94BE59}"/>
              </a:ext>
            </a:extLst>
          </p:cNvPr>
          <p:cNvSpPr txBox="1"/>
          <p:nvPr/>
        </p:nvSpPr>
        <p:spPr>
          <a:xfrm>
            <a:off x="10365900" y="3044774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2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5FD0B0-2FA2-4DAF-8A7A-C6F681AA43DF}"/>
              </a:ext>
            </a:extLst>
          </p:cNvPr>
          <p:cNvSpPr txBox="1"/>
          <p:nvPr/>
        </p:nvSpPr>
        <p:spPr>
          <a:xfrm>
            <a:off x="9043183" y="3999781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09622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E5832A-56FA-37E6-8043-B7BE78B4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6" y="2504946"/>
            <a:ext cx="5792008" cy="184810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9B17A9-3B92-B902-A6B4-DE53F17AFB01}"/>
              </a:ext>
            </a:extLst>
          </p:cNvPr>
          <p:cNvSpPr/>
          <p:nvPr/>
        </p:nvSpPr>
        <p:spPr>
          <a:xfrm>
            <a:off x="3367409" y="3877573"/>
            <a:ext cx="1886077" cy="254480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EA67196-071D-0133-2F3F-6D055E8B4537}"/>
              </a:ext>
            </a:extLst>
          </p:cNvPr>
          <p:cNvSpPr txBox="1"/>
          <p:nvPr/>
        </p:nvSpPr>
        <p:spPr>
          <a:xfrm>
            <a:off x="5932583" y="3829951"/>
            <a:ext cx="780567" cy="408623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EEFFA"/>
                </a:solidFill>
              </a:rPr>
              <a:t>Enter</a:t>
            </a:r>
            <a:endParaRPr lang="pt-BR" b="1" dirty="0">
              <a:solidFill>
                <a:srgbClr val="0EEFFA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136E48F-6F2F-E666-314D-B8CDC2DBFA04}"/>
              </a:ext>
            </a:extLst>
          </p:cNvPr>
          <p:cNvSpPr txBox="1"/>
          <p:nvPr/>
        </p:nvSpPr>
        <p:spPr>
          <a:xfrm>
            <a:off x="5355487" y="3684741"/>
            <a:ext cx="477436" cy="690086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EEFFA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35620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89B4456-1960-F088-AD47-3EA33A4A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CA2987E-E002-B281-B649-6D476B011DE6}"/>
              </a:ext>
            </a:extLst>
          </p:cNvPr>
          <p:cNvSpPr/>
          <p:nvPr/>
        </p:nvSpPr>
        <p:spPr>
          <a:xfrm>
            <a:off x="89371" y="5223472"/>
            <a:ext cx="1886077" cy="659921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D1185AD-BFC1-8547-2B64-0B911928915D}"/>
              </a:ext>
            </a:extLst>
          </p:cNvPr>
          <p:cNvSpPr/>
          <p:nvPr/>
        </p:nvSpPr>
        <p:spPr>
          <a:xfrm>
            <a:off x="10222533" y="2067463"/>
            <a:ext cx="1886077" cy="507522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631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DBCCC4D-D4F5-158C-7AB4-E5B59EE1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65" y="2271551"/>
            <a:ext cx="4258269" cy="231489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9B17A9-3B92-B902-A6B4-DE53F17AFB01}"/>
              </a:ext>
            </a:extLst>
          </p:cNvPr>
          <p:cNvSpPr/>
          <p:nvPr/>
        </p:nvSpPr>
        <p:spPr>
          <a:xfrm>
            <a:off x="4099396" y="4131334"/>
            <a:ext cx="1996603" cy="254480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EA67196-071D-0133-2F3F-6D055E8B4537}"/>
              </a:ext>
            </a:extLst>
          </p:cNvPr>
          <p:cNvSpPr txBox="1"/>
          <p:nvPr/>
        </p:nvSpPr>
        <p:spPr>
          <a:xfrm>
            <a:off x="6863696" y="4044737"/>
            <a:ext cx="780567" cy="408623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EEFFA"/>
                </a:solidFill>
              </a:rPr>
              <a:t>Enter</a:t>
            </a:r>
            <a:endParaRPr lang="pt-BR" b="1" dirty="0">
              <a:solidFill>
                <a:srgbClr val="0EEFFA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136E48F-6F2F-E666-314D-B8CDC2DBFA04}"/>
              </a:ext>
            </a:extLst>
          </p:cNvPr>
          <p:cNvSpPr txBox="1"/>
          <p:nvPr/>
        </p:nvSpPr>
        <p:spPr>
          <a:xfrm>
            <a:off x="6260179" y="3926471"/>
            <a:ext cx="477436" cy="690086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EEFFA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08856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6C350DF-E0E6-6C41-EA3F-6E050CA0E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51916"/>
            <a:ext cx="6096851" cy="675416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61B557E-8B8F-210A-43A9-5507CC7DE060}"/>
              </a:ext>
            </a:extLst>
          </p:cNvPr>
          <p:cNvSpPr/>
          <p:nvPr/>
        </p:nvSpPr>
        <p:spPr>
          <a:xfrm>
            <a:off x="3124200" y="1895474"/>
            <a:ext cx="5410200" cy="4910609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2853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E7008A-B1F8-3A00-49CB-5C130237C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867" y="2419209"/>
            <a:ext cx="2086266" cy="201958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B944338-A863-1B90-75EE-F2D01ACBFFB0}"/>
              </a:ext>
            </a:extLst>
          </p:cNvPr>
          <p:cNvSpPr/>
          <p:nvPr/>
        </p:nvSpPr>
        <p:spPr>
          <a:xfrm>
            <a:off x="5118571" y="3215500"/>
            <a:ext cx="1972791" cy="821664"/>
          </a:xfrm>
          <a:prstGeom prst="roundRect">
            <a:avLst>
              <a:gd name="adj" fmla="val 16207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92028BE-95BD-3437-5E56-19A697489537}"/>
              </a:ext>
            </a:extLst>
          </p:cNvPr>
          <p:cNvSpPr/>
          <p:nvPr/>
        </p:nvSpPr>
        <p:spPr>
          <a:xfrm>
            <a:off x="5228753" y="3438525"/>
            <a:ext cx="1393177" cy="30480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F6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F19E510-8D2B-D7B5-4D0A-828D8625853E}"/>
              </a:ext>
            </a:extLst>
          </p:cNvPr>
          <p:cNvSpPr/>
          <p:nvPr/>
        </p:nvSpPr>
        <p:spPr>
          <a:xfrm>
            <a:off x="6591300" y="3721938"/>
            <a:ext cx="252000" cy="25200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551632-C4A5-EB96-B2A9-8071D5C98903}"/>
              </a:ext>
            </a:extLst>
          </p:cNvPr>
          <p:cNvSpPr/>
          <p:nvPr/>
        </p:nvSpPr>
        <p:spPr>
          <a:xfrm>
            <a:off x="6661125" y="3793938"/>
            <a:ext cx="108000" cy="1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BC79C17-4489-C134-9754-411CFC9B2FEC}"/>
              </a:ext>
            </a:extLst>
          </p:cNvPr>
          <p:cNvSpPr/>
          <p:nvPr/>
        </p:nvSpPr>
        <p:spPr>
          <a:xfrm rot="13590383">
            <a:off x="6663320" y="3844586"/>
            <a:ext cx="319917" cy="230919"/>
          </a:xfrm>
          <a:prstGeom prst="rightArrow">
            <a:avLst/>
          </a:prstGeom>
          <a:solidFill>
            <a:srgbClr val="0EE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999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61307A7-9AF9-222B-1A10-9A2C5E96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2257261"/>
            <a:ext cx="3381847" cy="2343477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71E45BC-D16F-CC31-1045-FDD64E16E3A0}"/>
              </a:ext>
            </a:extLst>
          </p:cNvPr>
          <p:cNvSpPr/>
          <p:nvPr/>
        </p:nvSpPr>
        <p:spPr>
          <a:xfrm>
            <a:off x="5699596" y="4000499"/>
            <a:ext cx="1682279" cy="389089"/>
          </a:xfrm>
          <a:prstGeom prst="roundRect">
            <a:avLst>
              <a:gd name="adj" fmla="val 16207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214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B99A74A-9D22-86E5-1AFD-15BA35E4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735" y="2328709"/>
            <a:ext cx="2724530" cy="220058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71E45BC-D16F-CC31-1045-FDD64E16E3A0}"/>
              </a:ext>
            </a:extLst>
          </p:cNvPr>
          <p:cNvSpPr/>
          <p:nvPr/>
        </p:nvSpPr>
        <p:spPr>
          <a:xfrm>
            <a:off x="5216760" y="4010024"/>
            <a:ext cx="1682279" cy="389089"/>
          </a:xfrm>
          <a:prstGeom prst="roundRect">
            <a:avLst>
              <a:gd name="adj" fmla="val 16207"/>
            </a:avLst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483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845E07-21AC-FA3A-E888-7C08A73E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12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B373CEE-4376-C40B-69F6-41638863B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657"/>
            <a:ext cx="12192000" cy="325068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FAB68F-3F77-D8F1-1EC3-AD12B11831D7}"/>
              </a:ext>
            </a:extLst>
          </p:cNvPr>
          <p:cNvSpPr/>
          <p:nvPr/>
        </p:nvSpPr>
        <p:spPr>
          <a:xfrm>
            <a:off x="138023" y="2639683"/>
            <a:ext cx="3096883" cy="560717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EE9BBFE-49C3-D221-FE3E-6DA1EAA1B3E3}"/>
              </a:ext>
            </a:extLst>
          </p:cNvPr>
          <p:cNvSpPr/>
          <p:nvPr/>
        </p:nvSpPr>
        <p:spPr>
          <a:xfrm>
            <a:off x="138024" y="2113472"/>
            <a:ext cx="474452" cy="276045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E04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186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4B7232-6671-38A0-CF84-A3AE4CC09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761" y="1509444"/>
            <a:ext cx="3248478" cy="3839111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D6267DB-D3A3-9371-055A-FE9C1F0978DF}"/>
              </a:ext>
            </a:extLst>
          </p:cNvPr>
          <p:cNvSpPr/>
          <p:nvPr/>
        </p:nvSpPr>
        <p:spPr>
          <a:xfrm>
            <a:off x="4934309" y="3692106"/>
            <a:ext cx="1233578" cy="638354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4097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F9486F53-D3E1-9D3A-013A-FF0F717C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1171260"/>
            <a:ext cx="7211431" cy="451548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A1E0913-F400-3925-B0E0-56C878ACBE5A}"/>
              </a:ext>
            </a:extLst>
          </p:cNvPr>
          <p:cNvSpPr/>
          <p:nvPr/>
        </p:nvSpPr>
        <p:spPr>
          <a:xfrm>
            <a:off x="4456513" y="2754058"/>
            <a:ext cx="1133404" cy="379562"/>
          </a:xfrm>
          <a:prstGeom prst="roundRect">
            <a:avLst/>
          </a:prstGeom>
          <a:noFill/>
          <a:ln w="38100">
            <a:solidFill>
              <a:srgbClr val="FFF6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34F629C-11FE-CBA2-F809-B78063A8C508}"/>
              </a:ext>
            </a:extLst>
          </p:cNvPr>
          <p:cNvSpPr/>
          <p:nvPr/>
        </p:nvSpPr>
        <p:spPr>
          <a:xfrm>
            <a:off x="2728354" y="3924375"/>
            <a:ext cx="6743449" cy="379562"/>
          </a:xfrm>
          <a:prstGeom prst="roundRect">
            <a:avLst/>
          </a:prstGeom>
          <a:noFill/>
          <a:ln w="38100">
            <a:solidFill>
              <a:srgbClr val="FFF6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FD1CC0-1D99-A68B-4D73-24BD95D3844C}"/>
              </a:ext>
            </a:extLst>
          </p:cNvPr>
          <p:cNvSpPr/>
          <p:nvPr/>
        </p:nvSpPr>
        <p:spPr>
          <a:xfrm>
            <a:off x="2616210" y="4477107"/>
            <a:ext cx="2119691" cy="379562"/>
          </a:xfrm>
          <a:prstGeom prst="roundRect">
            <a:avLst/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4A7DDE8-8F45-1E1C-F7E6-7E2685ED7638}"/>
              </a:ext>
            </a:extLst>
          </p:cNvPr>
          <p:cNvSpPr/>
          <p:nvPr/>
        </p:nvSpPr>
        <p:spPr>
          <a:xfrm>
            <a:off x="8419380" y="5068814"/>
            <a:ext cx="1069675" cy="379562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651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B65A05-098F-1DEE-2096-4AAAAFE63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524" y="2766920"/>
            <a:ext cx="2514951" cy="132416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FA7187-BFA1-F98D-709F-8FA150F8E56F}"/>
              </a:ext>
            </a:extLst>
          </p:cNvPr>
          <p:cNvSpPr/>
          <p:nvPr/>
        </p:nvSpPr>
        <p:spPr>
          <a:xfrm>
            <a:off x="5658928" y="3429000"/>
            <a:ext cx="1233578" cy="271732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3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E0903C7-D4D4-1382-7B0B-ADCEFF2F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12" y="418680"/>
            <a:ext cx="4839375" cy="602064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FAB68F-3F77-D8F1-1EC3-AD12B11831D7}"/>
              </a:ext>
            </a:extLst>
          </p:cNvPr>
          <p:cNvSpPr/>
          <p:nvPr/>
        </p:nvSpPr>
        <p:spPr>
          <a:xfrm>
            <a:off x="4132053" y="1061049"/>
            <a:ext cx="3994030" cy="5158596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200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FF800C6-75B1-2033-626D-EAB64633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893" y="2700236"/>
            <a:ext cx="2248214" cy="145752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5D112BD-F2C4-7875-18A5-9782CC596E8C}"/>
              </a:ext>
            </a:extLst>
          </p:cNvPr>
          <p:cNvSpPr/>
          <p:nvPr/>
        </p:nvSpPr>
        <p:spPr>
          <a:xfrm>
            <a:off x="5503653" y="3407431"/>
            <a:ext cx="1630392" cy="483079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109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1A0F3C-F76F-21C6-8B5F-D1506AEC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786" y="2109603"/>
            <a:ext cx="4496427" cy="263879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BC49E2E-C5CE-C21D-79E0-30A82142F421}"/>
              </a:ext>
            </a:extLst>
          </p:cNvPr>
          <p:cNvSpPr/>
          <p:nvPr/>
        </p:nvSpPr>
        <p:spPr>
          <a:xfrm>
            <a:off x="4244197" y="3088254"/>
            <a:ext cx="3666225" cy="1440614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28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845E07-21AC-FA3A-E888-7C08A73E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2375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A8CF3B9-A4BC-6F95-8736-7C4E9F9D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577" y="2443025"/>
            <a:ext cx="2476846" cy="197195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02FE83D-6769-6769-F35B-79EB0290F773}"/>
              </a:ext>
            </a:extLst>
          </p:cNvPr>
          <p:cNvSpPr/>
          <p:nvPr/>
        </p:nvSpPr>
        <p:spPr>
          <a:xfrm>
            <a:off x="5046452" y="2777703"/>
            <a:ext cx="1854679" cy="802259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64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05F2C0B-AED3-1E4B-D96D-08FF5C28A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365" y="2014340"/>
            <a:ext cx="4439270" cy="282932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E44D101-C20C-DB6F-4DCE-0F4F40C3A70A}"/>
              </a:ext>
            </a:extLst>
          </p:cNvPr>
          <p:cNvSpPr/>
          <p:nvPr/>
        </p:nvSpPr>
        <p:spPr>
          <a:xfrm>
            <a:off x="4295956" y="2596551"/>
            <a:ext cx="3433312" cy="2009955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3501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0FF763-09E2-6B8F-714E-7EB562AA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524" y="2404919"/>
            <a:ext cx="2514951" cy="2048161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17CFE3-9D85-BAEA-E22F-AAC19BAA180E}"/>
              </a:ext>
            </a:extLst>
          </p:cNvPr>
          <p:cNvSpPr/>
          <p:nvPr/>
        </p:nvSpPr>
        <p:spPr>
          <a:xfrm>
            <a:off x="5184475" y="2777703"/>
            <a:ext cx="1768416" cy="431323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282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F4EA9A-0336-CCFA-2E2E-EA9A8229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246" y="0"/>
            <a:ext cx="6005507" cy="68580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C7248AA-5C4B-A14D-E33B-8D411CB2AA62}"/>
              </a:ext>
            </a:extLst>
          </p:cNvPr>
          <p:cNvSpPr/>
          <p:nvPr/>
        </p:nvSpPr>
        <p:spPr>
          <a:xfrm>
            <a:off x="3424686" y="819509"/>
            <a:ext cx="5003321" cy="5909095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876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40BD50-1F7E-2149-03B5-A8B8A123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77" y="2552577"/>
            <a:ext cx="2114845" cy="1752845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892D64F-5C00-BFD3-9935-4412A8F67026}"/>
              </a:ext>
            </a:extLst>
          </p:cNvPr>
          <p:cNvSpPr/>
          <p:nvPr/>
        </p:nvSpPr>
        <p:spPr>
          <a:xfrm>
            <a:off x="5210355" y="2812211"/>
            <a:ext cx="1742536" cy="707366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557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EF339896-B10F-E5CD-4C89-F5A53F2F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2" y="1471339"/>
            <a:ext cx="8811855" cy="391532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4A7DDE8-8F45-1E1C-F7E6-7E2685ED7638}"/>
              </a:ext>
            </a:extLst>
          </p:cNvPr>
          <p:cNvSpPr/>
          <p:nvPr/>
        </p:nvSpPr>
        <p:spPr>
          <a:xfrm>
            <a:off x="1837424" y="2385999"/>
            <a:ext cx="1061051" cy="379562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EE8933-5656-C324-A3EA-322E6C56B9F2}"/>
              </a:ext>
            </a:extLst>
          </p:cNvPr>
          <p:cNvSpPr/>
          <p:nvPr/>
        </p:nvSpPr>
        <p:spPr>
          <a:xfrm>
            <a:off x="1920815" y="4039394"/>
            <a:ext cx="710241" cy="379562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50BF797-A17D-5400-5103-1A9D1567A454}"/>
              </a:ext>
            </a:extLst>
          </p:cNvPr>
          <p:cNvSpPr txBox="1"/>
          <p:nvPr/>
        </p:nvSpPr>
        <p:spPr>
          <a:xfrm>
            <a:off x="3045827" y="2385999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A186F37-0698-65FC-3EE3-C92CAA1C6385}"/>
              </a:ext>
            </a:extLst>
          </p:cNvPr>
          <p:cNvSpPr txBox="1"/>
          <p:nvPr/>
        </p:nvSpPr>
        <p:spPr>
          <a:xfrm>
            <a:off x="2792786" y="4039394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2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7E52596-8C51-3047-E909-6A8C42E03DD5}"/>
              </a:ext>
            </a:extLst>
          </p:cNvPr>
          <p:cNvSpPr/>
          <p:nvPr/>
        </p:nvSpPr>
        <p:spPr>
          <a:xfrm>
            <a:off x="1791886" y="1816523"/>
            <a:ext cx="2507881" cy="276048"/>
          </a:xfrm>
          <a:prstGeom prst="roundRect">
            <a:avLst/>
          </a:prstGeom>
          <a:noFill/>
          <a:ln w="381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735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ABBCF0-20E9-03B8-D791-0C39EA10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1985761"/>
            <a:ext cx="3581900" cy="288647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4EFBD63-0F48-3932-B2B9-F3F37E6F747F}"/>
              </a:ext>
            </a:extLst>
          </p:cNvPr>
          <p:cNvSpPr/>
          <p:nvPr/>
        </p:nvSpPr>
        <p:spPr>
          <a:xfrm>
            <a:off x="4649638" y="2682814"/>
            <a:ext cx="2855343" cy="1923691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625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BD2907-C216-4968-1222-1DF60070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419" y="2381104"/>
            <a:ext cx="2229161" cy="209579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7D1DA5-BBD4-43A8-CAC1-EBF41E9D4BC4}"/>
              </a:ext>
            </a:extLst>
          </p:cNvPr>
          <p:cNvSpPr/>
          <p:nvPr/>
        </p:nvSpPr>
        <p:spPr>
          <a:xfrm>
            <a:off x="5322499" y="2812211"/>
            <a:ext cx="1518249" cy="526212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294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CA59F90-1C8B-AF07-1B5C-2A06DE18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251969"/>
            <a:ext cx="6287377" cy="635406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A62A39-A41E-8B33-2980-E73BB59BC15D}"/>
              </a:ext>
            </a:extLst>
          </p:cNvPr>
          <p:cNvSpPr/>
          <p:nvPr/>
        </p:nvSpPr>
        <p:spPr>
          <a:xfrm>
            <a:off x="3390181" y="1475118"/>
            <a:ext cx="5055079" cy="4554746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697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6EAF21-24A1-7813-348B-0EF8BDCF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07" y="494890"/>
            <a:ext cx="5096586" cy="58682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CF4F95E-9044-05C5-C732-D467E4669205}"/>
              </a:ext>
            </a:extLst>
          </p:cNvPr>
          <p:cNvSpPr/>
          <p:nvPr/>
        </p:nvSpPr>
        <p:spPr>
          <a:xfrm>
            <a:off x="4037162" y="2053086"/>
            <a:ext cx="4408098" cy="4149305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84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845E07-21AC-FA3A-E888-7C08A73E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262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99ED2-8A50-6737-E1B4-F191275D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09" y="2643078"/>
            <a:ext cx="2200582" cy="157184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6B2997B-F453-9253-829C-B164698CEB03}"/>
              </a:ext>
            </a:extLst>
          </p:cNvPr>
          <p:cNvSpPr/>
          <p:nvPr/>
        </p:nvSpPr>
        <p:spPr>
          <a:xfrm>
            <a:off x="5267864" y="3278038"/>
            <a:ext cx="1702279" cy="474453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241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600E417-D815-4215-748E-92923F39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20" y="0"/>
            <a:ext cx="5293759" cy="68580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5D84928-A98D-3EF3-D673-110AB2E66C56}"/>
              </a:ext>
            </a:extLst>
          </p:cNvPr>
          <p:cNvSpPr/>
          <p:nvPr/>
        </p:nvSpPr>
        <p:spPr>
          <a:xfrm>
            <a:off x="3821502" y="759125"/>
            <a:ext cx="4684144" cy="5952226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398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CB231F-02C0-E50A-E624-2B15DE9D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14" y="2447788"/>
            <a:ext cx="2305372" cy="19624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ACA8528-1186-F308-F677-164448B818A1}"/>
              </a:ext>
            </a:extLst>
          </p:cNvPr>
          <p:cNvSpPr/>
          <p:nvPr/>
        </p:nvSpPr>
        <p:spPr>
          <a:xfrm>
            <a:off x="5408762" y="3510951"/>
            <a:ext cx="1561381" cy="293298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B56F46F-4495-C0AD-46F9-6BE019CD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209100"/>
            <a:ext cx="8478433" cy="6439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1BB03F1-426C-9B99-597E-6B233EDCDACE}"/>
              </a:ext>
            </a:extLst>
          </p:cNvPr>
          <p:cNvSpPr/>
          <p:nvPr/>
        </p:nvSpPr>
        <p:spPr>
          <a:xfrm>
            <a:off x="2268746" y="534838"/>
            <a:ext cx="7755147" cy="5865962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375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8A9793E-1943-DB6C-9344-7C86068F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24" y="2504946"/>
            <a:ext cx="2333951" cy="1848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907F25-AB76-6BB4-36CD-DC2D20950837}"/>
              </a:ext>
            </a:extLst>
          </p:cNvPr>
          <p:cNvSpPr/>
          <p:nvPr/>
        </p:nvSpPr>
        <p:spPr>
          <a:xfrm>
            <a:off x="5227608" y="2898474"/>
            <a:ext cx="1656270" cy="530525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141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E865DBC-1980-B500-9436-6A3F20E2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995023"/>
            <a:ext cx="8792802" cy="486795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4A7DDE8-8F45-1E1C-F7E6-7E2685ED7638}"/>
              </a:ext>
            </a:extLst>
          </p:cNvPr>
          <p:cNvSpPr/>
          <p:nvPr/>
        </p:nvSpPr>
        <p:spPr>
          <a:xfrm>
            <a:off x="9109494" y="2455010"/>
            <a:ext cx="1242204" cy="379562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EE8933-5656-C324-A3EA-322E6C56B9F2}"/>
              </a:ext>
            </a:extLst>
          </p:cNvPr>
          <p:cNvSpPr/>
          <p:nvPr/>
        </p:nvSpPr>
        <p:spPr>
          <a:xfrm>
            <a:off x="8062823" y="5091818"/>
            <a:ext cx="2185358" cy="379562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329907-594A-3523-4660-C0160C5B3E8B}"/>
              </a:ext>
            </a:extLst>
          </p:cNvPr>
          <p:cNvSpPr txBox="1"/>
          <p:nvPr/>
        </p:nvSpPr>
        <p:spPr>
          <a:xfrm>
            <a:off x="8627917" y="2455010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0DD02B-3587-0F62-9977-F7B43DBF0B29}"/>
              </a:ext>
            </a:extLst>
          </p:cNvPr>
          <p:cNvSpPr txBox="1"/>
          <p:nvPr/>
        </p:nvSpPr>
        <p:spPr>
          <a:xfrm>
            <a:off x="7581244" y="5047499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2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5FCF09-15ED-6B55-2B50-B0D956202A16}"/>
              </a:ext>
            </a:extLst>
          </p:cNvPr>
          <p:cNvSpPr/>
          <p:nvPr/>
        </p:nvSpPr>
        <p:spPr>
          <a:xfrm>
            <a:off x="2009954" y="2476927"/>
            <a:ext cx="4339087" cy="379562"/>
          </a:xfrm>
          <a:prstGeom prst="roundRect">
            <a:avLst/>
          </a:prstGeom>
          <a:noFill/>
          <a:ln w="38100">
            <a:solidFill>
              <a:srgbClr val="FF3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086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5C5E93-C26E-CE3D-1F57-968047C7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997" y="2347761"/>
            <a:ext cx="3258005" cy="2162477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F0C82F-9727-99A1-6382-D233A2412D2B}"/>
              </a:ext>
            </a:extLst>
          </p:cNvPr>
          <p:cNvSpPr/>
          <p:nvPr/>
        </p:nvSpPr>
        <p:spPr>
          <a:xfrm>
            <a:off x="4925683" y="2700068"/>
            <a:ext cx="1958195" cy="1587260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350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433881F-A62E-F5ED-53C4-2F838FC7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66" y="2047682"/>
            <a:ext cx="2629267" cy="276263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5FB8EBE-2C35-2F5C-7C3B-19A2F34E50E0}"/>
              </a:ext>
            </a:extLst>
          </p:cNvPr>
          <p:cNvSpPr/>
          <p:nvPr/>
        </p:nvSpPr>
        <p:spPr>
          <a:xfrm>
            <a:off x="5218981" y="2648309"/>
            <a:ext cx="1354347" cy="336431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188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BB52A0-A434-3014-86EF-F078E22D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43" y="1557076"/>
            <a:ext cx="6011114" cy="3743847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657E3CC-7876-CC3A-D846-6C39D830C38C}"/>
              </a:ext>
            </a:extLst>
          </p:cNvPr>
          <p:cNvSpPr/>
          <p:nvPr/>
        </p:nvSpPr>
        <p:spPr>
          <a:xfrm>
            <a:off x="3605843" y="1915064"/>
            <a:ext cx="4968814" cy="3148641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149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39449B-1BB7-4CDB-F3B9-B09A27FC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261" y="2814552"/>
            <a:ext cx="1981477" cy="122889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DCEE4F-9A57-D897-0794-970F7426AF52}"/>
              </a:ext>
            </a:extLst>
          </p:cNvPr>
          <p:cNvSpPr/>
          <p:nvPr/>
        </p:nvSpPr>
        <p:spPr>
          <a:xfrm>
            <a:off x="5227607" y="2958860"/>
            <a:ext cx="1656271" cy="543465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003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96BB97-68A4-E71A-AF19-9CE1ECBA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19" y="0"/>
            <a:ext cx="7816561" cy="68580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029559-579D-40AD-C20C-6A02A02C69CD}"/>
              </a:ext>
            </a:extLst>
          </p:cNvPr>
          <p:cNvSpPr/>
          <p:nvPr/>
        </p:nvSpPr>
        <p:spPr>
          <a:xfrm>
            <a:off x="2553419" y="1173192"/>
            <a:ext cx="6849373" cy="4606506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52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541FE9-63C2-298D-3294-9FF9D0A91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85258"/>
            <a:ext cx="8421275" cy="668748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06095A3-4884-5941-6B0C-C5DD81ADEEEB}"/>
              </a:ext>
            </a:extLst>
          </p:cNvPr>
          <p:cNvSpPr/>
          <p:nvPr/>
        </p:nvSpPr>
        <p:spPr>
          <a:xfrm>
            <a:off x="1992703" y="1742536"/>
            <a:ext cx="7953554" cy="4235570"/>
          </a:xfrm>
          <a:prstGeom prst="roundRect">
            <a:avLst>
              <a:gd name="adj" fmla="val 4026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057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EA17C9-64A8-E9C2-6F8A-34099B17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012" y="0"/>
            <a:ext cx="6903975" cy="6858000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1D4C404-3220-BE1A-DA17-15C3CA18AA56}"/>
              </a:ext>
            </a:extLst>
          </p:cNvPr>
          <p:cNvSpPr/>
          <p:nvPr/>
        </p:nvSpPr>
        <p:spPr>
          <a:xfrm>
            <a:off x="2769079" y="138023"/>
            <a:ext cx="6452559" cy="6633713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358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FEA970-FCAA-006F-59AB-2EAD0AA3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11" y="0"/>
            <a:ext cx="5035977" cy="68580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8CDD63A-1EBF-8323-1F4E-3E48DE6C9FE8}"/>
              </a:ext>
            </a:extLst>
          </p:cNvPr>
          <p:cNvSpPr/>
          <p:nvPr/>
        </p:nvSpPr>
        <p:spPr>
          <a:xfrm>
            <a:off x="3657600" y="138024"/>
            <a:ext cx="4787660" cy="5615796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438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D56680D-3A85-35AE-6AC2-B09760BD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494890"/>
            <a:ext cx="8459381" cy="58682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AF19FA6-13F4-40C4-9F77-B77BCB4491ED}"/>
              </a:ext>
            </a:extLst>
          </p:cNvPr>
          <p:cNvSpPr/>
          <p:nvPr/>
        </p:nvSpPr>
        <p:spPr>
          <a:xfrm>
            <a:off x="1975449" y="3429000"/>
            <a:ext cx="7919049" cy="2514599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336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51A5B2-2713-F00C-6F53-AF1FC409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237679"/>
            <a:ext cx="8326012" cy="6382641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90C9A3B-FC25-EBCF-17C1-9FF183AD8BF8}"/>
              </a:ext>
            </a:extLst>
          </p:cNvPr>
          <p:cNvSpPr/>
          <p:nvPr/>
        </p:nvSpPr>
        <p:spPr>
          <a:xfrm>
            <a:off x="2078965" y="1492370"/>
            <a:ext cx="7996687" cy="4502988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812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D50FBD43-6FDF-22D4-8AD8-C5B1ED3D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171260"/>
            <a:ext cx="8830907" cy="451548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4A7DDE8-8F45-1E1C-F7E6-7E2685ED7638}"/>
              </a:ext>
            </a:extLst>
          </p:cNvPr>
          <p:cNvSpPr/>
          <p:nvPr/>
        </p:nvSpPr>
        <p:spPr>
          <a:xfrm>
            <a:off x="9359658" y="2084072"/>
            <a:ext cx="1095557" cy="379562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EE8933-5656-C324-A3EA-322E6C56B9F2}"/>
              </a:ext>
            </a:extLst>
          </p:cNvPr>
          <p:cNvSpPr/>
          <p:nvPr/>
        </p:nvSpPr>
        <p:spPr>
          <a:xfrm>
            <a:off x="9917498" y="3771980"/>
            <a:ext cx="340874" cy="379562"/>
          </a:xfrm>
          <a:prstGeom prst="roundRect">
            <a:avLst/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329907-594A-3523-4660-C0160C5B3E8B}"/>
              </a:ext>
            </a:extLst>
          </p:cNvPr>
          <p:cNvSpPr txBox="1"/>
          <p:nvPr/>
        </p:nvSpPr>
        <p:spPr>
          <a:xfrm>
            <a:off x="8878081" y="2084072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0DD02B-3587-0F62-9977-F7B43DBF0B29}"/>
              </a:ext>
            </a:extLst>
          </p:cNvPr>
          <p:cNvSpPr txBox="1"/>
          <p:nvPr/>
        </p:nvSpPr>
        <p:spPr>
          <a:xfrm>
            <a:off x="9410041" y="3727661"/>
            <a:ext cx="340874" cy="401479"/>
          </a:xfrm>
          <a:prstGeom prst="roundRect">
            <a:avLst/>
          </a:prstGeom>
          <a:solidFill>
            <a:schemeClr val="tx1"/>
          </a:solidFill>
          <a:ln>
            <a:solidFill>
              <a:srgbClr val="0EEFFA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EEFFA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52855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8EDFBD1-D49D-931D-4CD3-01A859C7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68" y="0"/>
            <a:ext cx="9299864" cy="68580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30F34BA-73B4-0043-302A-39E5B3E4C27B}"/>
              </a:ext>
            </a:extLst>
          </p:cNvPr>
          <p:cNvSpPr/>
          <p:nvPr/>
        </p:nvSpPr>
        <p:spPr>
          <a:xfrm>
            <a:off x="1828801" y="1000665"/>
            <a:ext cx="8057072" cy="5736566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557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845E07-21AC-FA3A-E888-7C08A73E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710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0173C5D-BB93-0B7B-34A0-7CEC110D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577" y="2557341"/>
            <a:ext cx="2476846" cy="174331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E62204B-3CEE-B401-F2C7-66E44658B92F}"/>
              </a:ext>
            </a:extLst>
          </p:cNvPr>
          <p:cNvSpPr/>
          <p:nvPr/>
        </p:nvSpPr>
        <p:spPr>
          <a:xfrm>
            <a:off x="5187821" y="3433670"/>
            <a:ext cx="1987420" cy="457200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310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6355E64-2179-63B8-E03C-B9687714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938129"/>
            <a:ext cx="6134956" cy="2981741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E62204B-3CEE-B401-F2C7-66E44658B92F}"/>
              </a:ext>
            </a:extLst>
          </p:cNvPr>
          <p:cNvSpPr/>
          <p:nvPr/>
        </p:nvSpPr>
        <p:spPr>
          <a:xfrm>
            <a:off x="3573623" y="3051110"/>
            <a:ext cx="5225143" cy="1632857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216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17EE77-5335-3DAB-9C97-D8DA4017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050" y="1523734"/>
            <a:ext cx="3219899" cy="381053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A996048-2DAD-3A2D-95D8-1C8507C43447}"/>
              </a:ext>
            </a:extLst>
          </p:cNvPr>
          <p:cNvSpPr/>
          <p:nvPr/>
        </p:nvSpPr>
        <p:spPr>
          <a:xfrm>
            <a:off x="4770407" y="4804913"/>
            <a:ext cx="1250831" cy="267419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229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CC3D4B-C7D2-B17D-822A-DC47785A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457" y="0"/>
            <a:ext cx="6421085" cy="68580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905B6CA-5307-1373-D8DC-9FA7B659B205}"/>
              </a:ext>
            </a:extLst>
          </p:cNvPr>
          <p:cNvSpPr/>
          <p:nvPr/>
        </p:nvSpPr>
        <p:spPr>
          <a:xfrm>
            <a:off x="3286664" y="1069675"/>
            <a:ext cx="5218981" cy="5184476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858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20A24AE-1E73-E763-4AA4-2B5DD657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166232"/>
            <a:ext cx="9897856" cy="652553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3399A59-DF6B-5DDD-B197-33B412D76F3D}"/>
              </a:ext>
            </a:extLst>
          </p:cNvPr>
          <p:cNvSpPr/>
          <p:nvPr/>
        </p:nvSpPr>
        <p:spPr>
          <a:xfrm>
            <a:off x="1466492" y="793630"/>
            <a:ext cx="9221636" cy="5736565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346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14D4FF2-BA40-1827-D649-BCE660CE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946" y="2833604"/>
            <a:ext cx="2210108" cy="1190791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C09FD18-AF79-8317-88AD-50C5BCB4CB74}"/>
              </a:ext>
            </a:extLst>
          </p:cNvPr>
          <p:cNvSpPr/>
          <p:nvPr/>
        </p:nvSpPr>
        <p:spPr>
          <a:xfrm>
            <a:off x="5089584" y="3429000"/>
            <a:ext cx="1673525" cy="366623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795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B9BC84-384A-8945-BC14-F09BE35B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1866682"/>
            <a:ext cx="5477639" cy="312463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B2BAAC2-5448-5599-B32B-525F851930C3}"/>
              </a:ext>
            </a:extLst>
          </p:cNvPr>
          <p:cNvSpPr/>
          <p:nvPr/>
        </p:nvSpPr>
        <p:spPr>
          <a:xfrm>
            <a:off x="3873260" y="2225616"/>
            <a:ext cx="4528868" cy="2562044"/>
          </a:xfrm>
          <a:prstGeom prst="roundRect">
            <a:avLst>
              <a:gd name="adj" fmla="val 3140"/>
            </a:avLst>
          </a:prstGeom>
          <a:noFill/>
          <a:ln w="38100">
            <a:solidFill>
              <a:srgbClr val="0EE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303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845E07-21AC-FA3A-E888-7C08A73E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805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43</Words>
  <Application>Microsoft Office PowerPoint</Application>
  <PresentationFormat>Widescreen</PresentationFormat>
  <Paragraphs>33</Paragraphs>
  <Slides>121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121</vt:i4>
      </vt:variant>
    </vt:vector>
  </HeadingPairs>
  <TitlesOfParts>
    <vt:vector size="125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Machado dos Santos</dc:creator>
  <cp:lastModifiedBy>Gabriel Machado dos Santos</cp:lastModifiedBy>
  <cp:revision>15</cp:revision>
  <dcterms:created xsi:type="dcterms:W3CDTF">2024-08-24T00:38:55Z</dcterms:created>
  <dcterms:modified xsi:type="dcterms:W3CDTF">2024-08-24T10:25:49Z</dcterms:modified>
</cp:coreProperties>
</file>